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62" r:id="rId3"/>
    <p:sldId id="295" r:id="rId5"/>
    <p:sldId id="273" r:id="rId6"/>
    <p:sldId id="277" r:id="rId7"/>
    <p:sldId id="276" r:id="rId8"/>
    <p:sldId id="280" r:id="rId9"/>
    <p:sldId id="329" r:id="rId10"/>
    <p:sldId id="275" r:id="rId11"/>
    <p:sldId id="333" r:id="rId12"/>
    <p:sldId id="274" r:id="rId13"/>
    <p:sldId id="291" r:id="rId14"/>
    <p:sldId id="335" r:id="rId15"/>
    <p:sldId id="294" r:id="rId16"/>
    <p:sldId id="271" r:id="rId17"/>
  </p:sldIdLst>
  <p:sldSz cx="12192000" cy="6858000"/>
  <p:notesSz cx="6858000" cy="9144000"/>
  <p:embeddedFontLst>
    <p:embeddedFont>
      <p:font typeface="黑体" panose="02010609060101010101" pitchFamily="49" charset="-122"/>
      <p:regular r:id="rId21"/>
    </p:embeddedFont>
    <p:embeddedFont>
      <p:font typeface="方正综艺简体" panose="02000000000000000000" pitchFamily="2" charset="-122"/>
      <p:regular r:id="rId22"/>
    </p:embeddedFont>
    <p:embeddedFont>
      <p:font typeface="微软雅黑" panose="020B0503020204020204" charset="-122"/>
      <p:regular r:id="rId23"/>
    </p:embeddedFont>
    <p:embeddedFont>
      <p:font typeface="Calibri" panose="020F0502020204030204" charset="0"/>
      <p:regular r:id="rId24"/>
      <p:bold r:id="rId25"/>
      <p:italic r:id="rId26"/>
      <p:boldItalic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3B3"/>
    <a:srgbClr val="FA6D00"/>
    <a:srgbClr val="01BAF7"/>
    <a:srgbClr val="FFFFFF"/>
    <a:srgbClr val="03BFFC"/>
    <a:srgbClr val="951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05" autoAdjust="0"/>
    <p:restoredTop sz="92188" autoAdjust="0"/>
  </p:normalViewPr>
  <p:slideViewPr>
    <p:cSldViewPr>
      <p:cViewPr varScale="1">
        <p:scale>
          <a:sx n="68" d="100"/>
          <a:sy n="68" d="100"/>
        </p:scale>
        <p:origin x="564" y="78"/>
      </p:cViewPr>
      <p:guideLst>
        <p:guide orient="horz" pos="2102"/>
        <p:guide pos="379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14.xml"/><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media/>
</file>

<file path=ppt/media/image1.png>
</file>

<file path=ppt/media/image2.png>
</file>

<file path=ppt/media/image3.png>
</file>

<file path=ppt/media/image6.png>
</file>

<file path=ppt/media/image7.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xStyles>
    <p:titleStyle>
      <a:lvl1pPr algn="ctr" rtl="0" eaLnBrk="0" fontAlgn="base" hangingPunct="0">
        <a:spcBef>
          <a:spcPct val="0"/>
        </a:spcBef>
        <a:spcAft>
          <a:spcPct val="0"/>
        </a:spcAft>
        <a:defRPr sz="4400" kern="1200">
          <a:solidFill>
            <a:schemeClr val="tx1"/>
          </a:solidFill>
          <a:latin typeface="Arial" panose="020B0604020202020204" pitchFamily="34" charset="0"/>
          <a:ea typeface="黑体" panose="02010609060101010101" pitchFamily="49" charset="-122"/>
          <a:cs typeface="+mj-cs"/>
          <a:sym typeface="Arial" panose="020B0604020202020204" pitchFamily="34" charset="0"/>
        </a:defRPr>
      </a:lvl1pPr>
      <a:lvl2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5pPr>
      <a:lvl6pPr marL="4572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6pPr>
      <a:lvl7pPr marL="9144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7pPr>
      <a:lvl8pPr marL="13716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8pPr>
      <a:lvl9pPr marL="18288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ts val="0"/>
        </a:spcBef>
        <a:spcAft>
          <a:spcPct val="0"/>
        </a:spcAft>
        <a:buChar char="•"/>
        <a:defRPr sz="24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1pPr>
      <a:lvl2pPr marL="914400" indent="-457200" algn="l" rtl="0" eaLnBrk="0" fontAlgn="base" hangingPunct="0">
        <a:spcBef>
          <a:spcPts val="0"/>
        </a:spcBef>
        <a:spcAft>
          <a:spcPct val="0"/>
        </a:spcAft>
        <a:buFont typeface="Arial" panose="020B0604020202020204" pitchFamily="34" charset="0"/>
        <a:buChar char="•"/>
        <a:defRPr sz="20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2pPr>
      <a:lvl3pPr marL="12573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3pPr>
      <a:lvl4pPr marL="17145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4pPr>
      <a:lvl5pPr marL="21717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vmlDrawing" Target="../drawings/vmlDrawing1.vml"/><Relationship Id="rId4" Type="http://schemas.openxmlformats.org/officeDocument/2006/relationships/slideLayout" Target="../slideLayouts/slideLayout2.xml"/><Relationship Id="rId3" Type="http://schemas.openxmlformats.org/officeDocument/2006/relationships/tags" Target="../tags/tag5.xml"/><Relationship Id="rId2" Type="http://schemas.openxmlformats.org/officeDocument/2006/relationships/image" Target="../media/image4.emf"/><Relationship Id="rId1"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vmlDrawing" Target="../drawings/vmlDrawing2.vml"/><Relationship Id="rId4" Type="http://schemas.openxmlformats.org/officeDocument/2006/relationships/slideLayout" Target="../slideLayouts/slideLayout2.xml"/><Relationship Id="rId3" Type="http://schemas.openxmlformats.org/officeDocument/2006/relationships/tags" Target="../tags/tag6.xml"/><Relationship Id="rId2" Type="http://schemas.openxmlformats.org/officeDocument/2006/relationships/image" Target="../media/image5.emf"/><Relationship Id="rId1" Type="http://schemas.openxmlformats.org/officeDocument/2006/relationships/oleObject" Target="../embeddings/oleObject2.bin"/></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openxmlformats.org/officeDocument/2006/relationships/tags" Target="../tags/tag8.xml"/><Relationship Id="rId2" Type="http://schemas.openxmlformats.org/officeDocument/2006/relationships/image" Target="../media/image6.png"/><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436577" y="0"/>
            <a:ext cx="3603872" cy="584775"/>
          </a:xfrm>
          <a:prstGeom prst="rect">
            <a:avLst/>
          </a:prstGeom>
        </p:spPr>
        <p:txBody>
          <a:bodyPr wrap="none">
            <a:spAutoFit/>
          </a:bodyPr>
          <a:lstStyle/>
          <a:p>
            <a:r>
              <a:rPr lang="zh-CN" altLang="en-US" sz="3200" b="1" dirty="0">
                <a:solidFill>
                  <a:schemeClr val="bg1"/>
                </a:solidFill>
                <a:cs typeface="+mn-ea"/>
                <a:sym typeface="+mn-lt"/>
              </a:rPr>
              <a:t>一、人员及其组织</a:t>
            </a:r>
            <a:r>
              <a:rPr lang="en-US" altLang="zh-CN" sz="3200" b="1" dirty="0">
                <a:solidFill>
                  <a:schemeClr val="bg1"/>
                </a:solidFill>
                <a:cs typeface="+mn-ea"/>
                <a:sym typeface="+mn-lt"/>
              </a:rPr>
              <a:t>:</a:t>
            </a:r>
            <a:endParaRPr lang="en-US" altLang="zh-CN" sz="3200" b="1" dirty="0">
              <a:solidFill>
                <a:schemeClr val="bg1"/>
              </a:solidFill>
              <a:cs typeface="+mn-ea"/>
              <a:sym typeface="+mn-lt"/>
            </a:endParaRPr>
          </a:p>
        </p:txBody>
      </p:sp>
      <p:pic>
        <p:nvPicPr>
          <p:cNvPr id="6" name="Picture 2" descr="dasd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051671"/>
            <a:ext cx="3777047" cy="18895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 name="矩形 10"/>
          <p:cNvSpPr/>
          <p:nvPr/>
        </p:nvSpPr>
        <p:spPr bwMode="auto">
          <a:xfrm>
            <a:off x="0" y="2941219"/>
            <a:ext cx="12192000" cy="170229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rgbClr val="C00000"/>
              </a:solidFill>
              <a:effectLst/>
              <a:latin typeface="Arial" panose="020B0604020202020204" pitchFamily="34" charset="0"/>
              <a:ea typeface="黑体" panose="02010609060101010101" pitchFamily="49" charset="-122"/>
            </a:endParaRPr>
          </a:p>
        </p:txBody>
      </p:sp>
      <p:pic>
        <p:nvPicPr>
          <p:cNvPr id="8" name="Picture 4" descr="#wm#_51_07_*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00000">
            <a:off x="9557491" y="1215691"/>
            <a:ext cx="2441732" cy="34584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2" name="文本框 11"/>
          <p:cNvSpPr txBox="1"/>
          <p:nvPr/>
        </p:nvSpPr>
        <p:spPr>
          <a:xfrm>
            <a:off x="671830" y="3331210"/>
            <a:ext cx="11125200" cy="922020"/>
          </a:xfrm>
          <a:prstGeom prst="rect">
            <a:avLst/>
          </a:prstGeom>
          <a:noFill/>
        </p:spPr>
        <p:txBody>
          <a:bodyPr wrap="square" rtlCol="0">
            <a:spAutoFit/>
          </a:bodyPr>
          <a:lstStyle/>
          <a:p>
            <a:pPr algn="dist"/>
            <a:r>
              <a:rPr kumimoji="1"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体质测试数据分析及可视化设计</a:t>
            </a:r>
            <a:r>
              <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PPT</a:t>
            </a:r>
            <a:endPar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周杰伦 - 甜甜的.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913474" y="-1088578"/>
            <a:ext cx="812800" cy="8128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127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系统测试</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92" name="文本框 91"/>
          <p:cNvSpPr txBox="1"/>
          <p:nvPr/>
        </p:nvSpPr>
        <p:spPr>
          <a:xfrm>
            <a:off x="400685" y="1167765"/>
            <a:ext cx="11389995" cy="3784600"/>
          </a:xfrm>
          <a:prstGeom prst="rect">
            <a:avLst/>
          </a:prstGeom>
          <a:noFill/>
          <a:ln>
            <a:noFill/>
          </a:ln>
        </p:spPr>
        <p:txBody>
          <a:bodyPr wrap="square">
            <a:spAutoFit/>
          </a:bodyPr>
          <a:lstStyle/>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程序设计不能保证没有错误，这是一个开发过程，在错误或错误的过程中都是难以避免的。虽然这是不可避免的，但我们不能使这些错误始终存在于系统中，错误可能会造成无法估量的后果，如系统崩溃，安全信息泄露，系统无法正常启动等，为了避免这些问题，我们需要测试程序，再测试过程中发现问题，并纠正它们，从而使系统更长时间稳定成熟。本章的作用是发现这些问题，并对其进行修改，虽然耗时费力，但对于长期使用而言是非常重要和必要系统的开发。</a:t>
            </a:r>
            <a:endParaRPr lang="zh-CN" altLang="en-US" sz="24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软件在设计后必须进行测试，调试过程中使用的方法是软件测试方法。在开发新软件时，系统测试是检查软件是否合格的关键步骤，以及是否符合设计目标的参考。测试主要是查看软件中数据的准确性，正确的操作与否，以及操作的结果，还有哪些方面需要改进。</a:t>
            </a:r>
            <a:endParaRPr lang="zh-CN" altLang="en-US" sz="24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406400" y="873125"/>
            <a:ext cx="7179310" cy="2999740"/>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在对体质测试数据分析及可视化设计进行测试的时候在找到问题的情况下必须在第一时间找到解决问题的办法，不要存在侥幸的心理，这样才能让体质测试数据分析及可视化设计开发的质量可以过关，并且开发的周期会大大缩短，还有就是在测试时，不要出现重复性的错误，遇到一个错误问题，要将整个体质测试数据分析及可视化设计开发所牵扯的该问题都必须一一解决，提高体质测试数据分析及可视化设计平台的安全性、稳定性。</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2430" y="111125"/>
            <a:ext cx="3855720" cy="829945"/>
          </a:xfrm>
          <a:prstGeom prst="rect">
            <a:avLst/>
          </a:prstGeom>
        </p:spPr>
        <p:txBody>
          <a:bodyPr wrap="non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系统测试方法</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229870" y="941070"/>
            <a:ext cx="7698105" cy="5492750"/>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此时项目已经完成，即使实施的时间不是很长，但是这个过程中需要准备很长的一段时间去对系统设计开发所实际到的技术进行学习。在学习的过程中，我逐渐认识得到了我自身存在的一些不足。对于一些控制是必要的应用技能，能够理解，整个过程中仅仅是一个掌握了常用的性能和控制方法，我觉得挺容易的。从该系统中，系统的分析和设计的调查数据，并且已经经历了几个月，并努力几个月，该系统已经完成。很显然，该系统仍有很多不成熟，在系统设计过程中有许多技术缺陷存在。在设计的过程中也涉及到了很多自己无法解决的问题，主要通过找专业的网站和论坛来解决这些问题，对于圆满完成我的毕业设计，他们也贡献了很大一部分力量。系统的开发环境和配置都是可以自行安装的，系统使用springboot框架开发工具，使用比较成熟的Mysql数据库进行对系统前台及后台的数据交互，根据技术语言对数据库，结合需求进行修改维护，可以使得系统运行更具有稳定性和安全性，从而完成实现系统的开发。</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3065" y="111125"/>
            <a:ext cx="293814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结  论</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a:grpSpLocks noChangeAspect="1"/>
          </p:cNvGrpSpPr>
          <p:nvPr/>
        </p:nvGrpSpPr>
        <p:grpSpPr bwMode="auto">
          <a:xfrm flipH="1">
            <a:off x="439827" y="396180"/>
            <a:ext cx="796925" cy="971550"/>
            <a:chOff x="2183" y="3502"/>
            <a:chExt cx="502" cy="612"/>
          </a:xfrm>
          <a:solidFill>
            <a:srgbClr val="C00000"/>
          </a:solidFill>
        </p:grpSpPr>
        <p:sp>
          <p:nvSpPr>
            <p:cNvPr id="5" name="Freeform 5"/>
            <p:cNvSpPr>
              <a:spLocks noEditPoints="1"/>
            </p:cNvSpPr>
            <p:nvPr/>
          </p:nvSpPr>
          <p:spPr bwMode="auto">
            <a:xfrm>
              <a:off x="2288" y="3593"/>
              <a:ext cx="397" cy="521"/>
            </a:xfrm>
            <a:custGeom>
              <a:avLst/>
              <a:gdLst>
                <a:gd name="T0" fmla="*/ 125 w 192"/>
                <a:gd name="T1" fmla="*/ 193 h 253"/>
                <a:gd name="T2" fmla="*/ 105 w 192"/>
                <a:gd name="T3" fmla="*/ 146 h 253"/>
                <a:gd name="T4" fmla="*/ 120 w 192"/>
                <a:gd name="T5" fmla="*/ 28 h 253"/>
                <a:gd name="T6" fmla="*/ 74 w 192"/>
                <a:gd name="T7" fmla="*/ 4 h 253"/>
                <a:gd name="T8" fmla="*/ 128 w 192"/>
                <a:gd name="T9" fmla="*/ 150 h 253"/>
                <a:gd name="T10" fmla="*/ 120 w 192"/>
                <a:gd name="T11" fmla="*/ 140 h 253"/>
                <a:gd name="T12" fmla="*/ 82 w 192"/>
                <a:gd name="T13" fmla="*/ 140 h 253"/>
                <a:gd name="T14" fmla="*/ 108 w 192"/>
                <a:gd name="T15" fmla="*/ 96 h 253"/>
                <a:gd name="T16" fmla="*/ 110 w 192"/>
                <a:gd name="T17" fmla="*/ 119 h 253"/>
                <a:gd name="T18" fmla="*/ 130 w 192"/>
                <a:gd name="T19" fmla="*/ 129 h 253"/>
                <a:gd name="T20" fmla="*/ 122 w 192"/>
                <a:gd name="T21" fmla="*/ 62 h 253"/>
                <a:gd name="T22" fmla="*/ 142 w 192"/>
                <a:gd name="T23" fmla="*/ 141 h 253"/>
                <a:gd name="T24" fmla="*/ 170 w 192"/>
                <a:gd name="T25" fmla="*/ 147 h 253"/>
                <a:gd name="T26" fmla="*/ 183 w 192"/>
                <a:gd name="T27" fmla="*/ 165 h 253"/>
                <a:gd name="T28" fmla="*/ 144 w 192"/>
                <a:gd name="T29" fmla="*/ 153 h 253"/>
                <a:gd name="T30" fmla="*/ 63 w 192"/>
                <a:gd name="T31" fmla="*/ 17 h 253"/>
                <a:gd name="T32" fmla="*/ 76 w 192"/>
                <a:gd name="T33" fmla="*/ 50 h 253"/>
                <a:gd name="T34" fmla="*/ 121 w 192"/>
                <a:gd name="T35" fmla="*/ 164 h 253"/>
                <a:gd name="T36" fmla="*/ 23 w 192"/>
                <a:gd name="T37" fmla="*/ 113 h 253"/>
                <a:gd name="T38" fmla="*/ 106 w 192"/>
                <a:gd name="T39" fmla="*/ 26 h 253"/>
                <a:gd name="T40" fmla="*/ 127 w 192"/>
                <a:gd name="T41" fmla="*/ 158 h 253"/>
                <a:gd name="T42" fmla="*/ 17 w 192"/>
                <a:gd name="T43" fmla="*/ 132 h 253"/>
                <a:gd name="T44" fmla="*/ 101 w 192"/>
                <a:gd name="T45" fmla="*/ 20 h 253"/>
                <a:gd name="T46" fmla="*/ 20 w 192"/>
                <a:gd name="T47" fmla="*/ 108 h 253"/>
                <a:gd name="T48" fmla="*/ 44 w 192"/>
                <a:gd name="T49" fmla="*/ 50 h 253"/>
                <a:gd name="T50" fmla="*/ 27 w 192"/>
                <a:gd name="T51" fmla="*/ 57 h 253"/>
                <a:gd name="T52" fmla="*/ 108 w 192"/>
                <a:gd name="T53" fmla="*/ 172 h 253"/>
                <a:gd name="T54" fmla="*/ 103 w 192"/>
                <a:gd name="T55" fmla="*/ 68 h 253"/>
                <a:gd name="T56" fmla="*/ 73 w 192"/>
                <a:gd name="T57" fmla="*/ 64 h 253"/>
                <a:gd name="T58" fmla="*/ 58 w 192"/>
                <a:gd name="T59" fmla="*/ 123 h 253"/>
                <a:gd name="T60" fmla="*/ 58 w 192"/>
                <a:gd name="T61" fmla="*/ 40 h 253"/>
                <a:gd name="T62" fmla="*/ 15 w 192"/>
                <a:gd name="T63" fmla="*/ 97 h 253"/>
                <a:gd name="T64" fmla="*/ 105 w 192"/>
                <a:gd name="T65" fmla="*/ 184 h 253"/>
                <a:gd name="T66" fmla="*/ 128 w 192"/>
                <a:gd name="T67" fmla="*/ 172 h 253"/>
                <a:gd name="T68" fmla="*/ 18 w 192"/>
                <a:gd name="T69" fmla="*/ 120 h 253"/>
                <a:gd name="T70" fmla="*/ 113 w 192"/>
                <a:gd name="T71" fmla="*/ 123 h 253"/>
                <a:gd name="T72" fmla="*/ 86 w 192"/>
                <a:gd name="T73" fmla="*/ 49 h 253"/>
                <a:gd name="T74" fmla="*/ 129 w 192"/>
                <a:gd name="T75" fmla="*/ 225 h 253"/>
                <a:gd name="T76" fmla="*/ 72 w 192"/>
                <a:gd name="T77" fmla="*/ 46 h 253"/>
                <a:gd name="T78" fmla="*/ 63 w 192"/>
                <a:gd name="T79" fmla="*/ 20 h 253"/>
                <a:gd name="T80" fmla="*/ 99 w 192"/>
                <a:gd name="T81" fmla="*/ 7 h 253"/>
                <a:gd name="T82" fmla="*/ 26 w 192"/>
                <a:gd name="T83" fmla="*/ 117 h 253"/>
                <a:gd name="T84" fmla="*/ 44 w 192"/>
                <a:gd name="T85" fmla="*/ 29 h 253"/>
                <a:gd name="T86" fmla="*/ 89 w 192"/>
                <a:gd name="T87" fmla="*/ 16 h 253"/>
                <a:gd name="T88" fmla="*/ 91 w 192"/>
                <a:gd name="T89" fmla="*/ 8 h 253"/>
                <a:gd name="T90" fmla="*/ 94 w 192"/>
                <a:gd name="T91" fmla="*/ 14 h 253"/>
                <a:gd name="T92" fmla="*/ 88 w 192"/>
                <a:gd name="T93" fmla="*/ 21 h 253"/>
                <a:gd name="T94" fmla="*/ 109 w 192"/>
                <a:gd name="T95" fmla="*/ 210 h 253"/>
                <a:gd name="T96" fmla="*/ 25 w 192"/>
                <a:gd name="T97" fmla="*/ 97 h 253"/>
                <a:gd name="T98" fmla="*/ 68 w 192"/>
                <a:gd name="T99" fmla="*/ 24 h 253"/>
                <a:gd name="T100" fmla="*/ 122 w 192"/>
                <a:gd name="T101" fmla="*/ 196 h 253"/>
                <a:gd name="T102" fmla="*/ 125 w 192"/>
                <a:gd name="T103" fmla="*/ 131 h 253"/>
                <a:gd name="T104" fmla="*/ 4 w 192"/>
                <a:gd name="T105" fmla="*/ 140 h 253"/>
                <a:gd name="T106" fmla="*/ 44 w 192"/>
                <a:gd name="T107" fmla="*/ 91 h 253"/>
                <a:gd name="T108" fmla="*/ 157 w 192"/>
                <a:gd name="T109" fmla="*/ 152 h 253"/>
                <a:gd name="T110" fmla="*/ 18 w 192"/>
                <a:gd name="T111" fmla="*/ 146 h 253"/>
                <a:gd name="T112" fmla="*/ 113 w 192"/>
                <a:gd name="T113" fmla="*/ 188 h 253"/>
                <a:gd name="T114" fmla="*/ 108 w 192"/>
                <a:gd name="T115" fmla="*/ 200 h 253"/>
                <a:gd name="T116" fmla="*/ 68 w 192"/>
                <a:gd name="T117" fmla="*/ 20 h 253"/>
                <a:gd name="T118" fmla="*/ 91 w 192"/>
                <a:gd name="T119" fmla="*/ 55 h 253"/>
                <a:gd name="T120" fmla="*/ 166 w 192"/>
                <a:gd name="T121" fmla="*/ 153 h 253"/>
                <a:gd name="T122" fmla="*/ 8 w 192"/>
                <a:gd name="T123" fmla="*/ 13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2" h="253">
                  <a:moveTo>
                    <a:pt x="151" y="106"/>
                  </a:moveTo>
                  <a:cubicBezTo>
                    <a:pt x="151" y="105"/>
                    <a:pt x="151" y="105"/>
                    <a:pt x="152" y="105"/>
                  </a:cubicBezTo>
                  <a:cubicBezTo>
                    <a:pt x="152" y="104"/>
                    <a:pt x="153" y="104"/>
                    <a:pt x="154" y="104"/>
                  </a:cubicBezTo>
                  <a:cubicBezTo>
                    <a:pt x="155" y="104"/>
                    <a:pt x="155" y="105"/>
                    <a:pt x="155" y="105"/>
                  </a:cubicBezTo>
                  <a:cubicBezTo>
                    <a:pt x="155" y="106"/>
                    <a:pt x="155" y="106"/>
                    <a:pt x="155" y="107"/>
                  </a:cubicBezTo>
                  <a:cubicBezTo>
                    <a:pt x="155" y="108"/>
                    <a:pt x="155" y="109"/>
                    <a:pt x="155" y="110"/>
                  </a:cubicBezTo>
                  <a:cubicBezTo>
                    <a:pt x="156" y="114"/>
                    <a:pt x="156" y="117"/>
                    <a:pt x="154" y="120"/>
                  </a:cubicBezTo>
                  <a:cubicBezTo>
                    <a:pt x="154" y="121"/>
                    <a:pt x="154" y="121"/>
                    <a:pt x="155" y="122"/>
                  </a:cubicBezTo>
                  <a:cubicBezTo>
                    <a:pt x="155" y="122"/>
                    <a:pt x="156" y="123"/>
                    <a:pt x="157" y="124"/>
                  </a:cubicBezTo>
                  <a:cubicBezTo>
                    <a:pt x="159" y="125"/>
                    <a:pt x="161" y="126"/>
                    <a:pt x="163" y="127"/>
                  </a:cubicBezTo>
                  <a:cubicBezTo>
                    <a:pt x="167" y="130"/>
                    <a:pt x="172" y="133"/>
                    <a:pt x="176" y="136"/>
                  </a:cubicBezTo>
                  <a:cubicBezTo>
                    <a:pt x="179" y="139"/>
                    <a:pt x="182" y="141"/>
                    <a:pt x="185" y="143"/>
                  </a:cubicBezTo>
                  <a:cubicBezTo>
                    <a:pt x="187" y="145"/>
                    <a:pt x="188" y="146"/>
                    <a:pt x="189" y="148"/>
                  </a:cubicBezTo>
                  <a:cubicBezTo>
                    <a:pt x="190" y="149"/>
                    <a:pt x="190" y="150"/>
                    <a:pt x="191" y="151"/>
                  </a:cubicBezTo>
                  <a:cubicBezTo>
                    <a:pt x="192" y="153"/>
                    <a:pt x="191" y="155"/>
                    <a:pt x="189" y="157"/>
                  </a:cubicBezTo>
                  <a:cubicBezTo>
                    <a:pt x="189" y="158"/>
                    <a:pt x="189" y="158"/>
                    <a:pt x="189" y="159"/>
                  </a:cubicBezTo>
                  <a:cubicBezTo>
                    <a:pt x="189" y="159"/>
                    <a:pt x="189" y="159"/>
                    <a:pt x="189" y="160"/>
                  </a:cubicBezTo>
                  <a:cubicBezTo>
                    <a:pt x="189" y="162"/>
                    <a:pt x="188" y="164"/>
                    <a:pt x="186" y="166"/>
                  </a:cubicBezTo>
                  <a:cubicBezTo>
                    <a:pt x="185" y="167"/>
                    <a:pt x="184" y="167"/>
                    <a:pt x="183" y="167"/>
                  </a:cubicBezTo>
                  <a:cubicBezTo>
                    <a:pt x="180" y="168"/>
                    <a:pt x="178" y="168"/>
                    <a:pt x="176" y="169"/>
                  </a:cubicBezTo>
                  <a:cubicBezTo>
                    <a:pt x="173" y="169"/>
                    <a:pt x="170" y="168"/>
                    <a:pt x="168" y="168"/>
                  </a:cubicBezTo>
                  <a:cubicBezTo>
                    <a:pt x="165" y="167"/>
                    <a:pt x="162" y="165"/>
                    <a:pt x="159" y="164"/>
                  </a:cubicBezTo>
                  <a:cubicBezTo>
                    <a:pt x="156" y="162"/>
                    <a:pt x="153" y="160"/>
                    <a:pt x="151" y="158"/>
                  </a:cubicBezTo>
                  <a:cubicBezTo>
                    <a:pt x="149" y="156"/>
                    <a:pt x="147" y="155"/>
                    <a:pt x="146" y="154"/>
                  </a:cubicBezTo>
                  <a:cubicBezTo>
                    <a:pt x="145" y="155"/>
                    <a:pt x="144" y="156"/>
                    <a:pt x="144" y="156"/>
                  </a:cubicBezTo>
                  <a:cubicBezTo>
                    <a:pt x="141" y="159"/>
                    <a:pt x="139" y="161"/>
                    <a:pt x="137" y="163"/>
                  </a:cubicBezTo>
                  <a:cubicBezTo>
                    <a:pt x="135" y="165"/>
                    <a:pt x="133" y="167"/>
                    <a:pt x="132" y="170"/>
                  </a:cubicBezTo>
                  <a:cubicBezTo>
                    <a:pt x="128" y="175"/>
                    <a:pt x="126" y="180"/>
                    <a:pt x="125" y="187"/>
                  </a:cubicBezTo>
                  <a:cubicBezTo>
                    <a:pt x="125" y="189"/>
                    <a:pt x="124" y="190"/>
                    <a:pt x="125" y="193"/>
                  </a:cubicBezTo>
                  <a:cubicBezTo>
                    <a:pt x="125" y="193"/>
                    <a:pt x="125" y="192"/>
                    <a:pt x="125" y="192"/>
                  </a:cubicBezTo>
                  <a:cubicBezTo>
                    <a:pt x="126" y="192"/>
                    <a:pt x="126" y="193"/>
                    <a:pt x="127" y="193"/>
                  </a:cubicBezTo>
                  <a:cubicBezTo>
                    <a:pt x="127" y="194"/>
                    <a:pt x="127" y="194"/>
                    <a:pt x="126" y="194"/>
                  </a:cubicBezTo>
                  <a:cubicBezTo>
                    <a:pt x="126" y="195"/>
                    <a:pt x="125" y="195"/>
                    <a:pt x="125" y="195"/>
                  </a:cubicBezTo>
                  <a:cubicBezTo>
                    <a:pt x="125" y="195"/>
                    <a:pt x="125" y="196"/>
                    <a:pt x="125" y="196"/>
                  </a:cubicBezTo>
                  <a:cubicBezTo>
                    <a:pt x="125" y="201"/>
                    <a:pt x="125" y="205"/>
                    <a:pt x="126" y="210"/>
                  </a:cubicBezTo>
                  <a:cubicBezTo>
                    <a:pt x="127" y="213"/>
                    <a:pt x="129" y="216"/>
                    <a:pt x="130" y="220"/>
                  </a:cubicBezTo>
                  <a:cubicBezTo>
                    <a:pt x="131" y="222"/>
                    <a:pt x="132" y="224"/>
                    <a:pt x="133" y="226"/>
                  </a:cubicBezTo>
                  <a:cubicBezTo>
                    <a:pt x="133" y="227"/>
                    <a:pt x="133" y="228"/>
                    <a:pt x="132" y="229"/>
                  </a:cubicBezTo>
                  <a:cubicBezTo>
                    <a:pt x="131" y="230"/>
                    <a:pt x="131" y="231"/>
                    <a:pt x="130" y="232"/>
                  </a:cubicBezTo>
                  <a:cubicBezTo>
                    <a:pt x="128" y="233"/>
                    <a:pt x="125" y="235"/>
                    <a:pt x="123" y="237"/>
                  </a:cubicBezTo>
                  <a:cubicBezTo>
                    <a:pt x="119" y="240"/>
                    <a:pt x="115" y="244"/>
                    <a:pt x="111" y="247"/>
                  </a:cubicBezTo>
                  <a:cubicBezTo>
                    <a:pt x="110" y="249"/>
                    <a:pt x="109" y="250"/>
                    <a:pt x="108" y="252"/>
                  </a:cubicBezTo>
                  <a:cubicBezTo>
                    <a:pt x="108" y="253"/>
                    <a:pt x="107" y="253"/>
                    <a:pt x="106" y="253"/>
                  </a:cubicBezTo>
                  <a:cubicBezTo>
                    <a:pt x="106" y="253"/>
                    <a:pt x="105" y="253"/>
                    <a:pt x="104" y="252"/>
                  </a:cubicBezTo>
                  <a:cubicBezTo>
                    <a:pt x="104" y="251"/>
                    <a:pt x="103" y="250"/>
                    <a:pt x="103" y="249"/>
                  </a:cubicBezTo>
                  <a:cubicBezTo>
                    <a:pt x="100" y="245"/>
                    <a:pt x="99" y="241"/>
                    <a:pt x="98" y="236"/>
                  </a:cubicBezTo>
                  <a:cubicBezTo>
                    <a:pt x="98" y="236"/>
                    <a:pt x="98" y="235"/>
                    <a:pt x="98" y="235"/>
                  </a:cubicBezTo>
                  <a:cubicBezTo>
                    <a:pt x="95" y="227"/>
                    <a:pt x="93" y="219"/>
                    <a:pt x="94" y="211"/>
                  </a:cubicBezTo>
                  <a:cubicBezTo>
                    <a:pt x="94" y="204"/>
                    <a:pt x="95" y="196"/>
                    <a:pt x="97" y="189"/>
                  </a:cubicBezTo>
                  <a:cubicBezTo>
                    <a:pt x="98" y="184"/>
                    <a:pt x="100" y="179"/>
                    <a:pt x="103" y="174"/>
                  </a:cubicBezTo>
                  <a:cubicBezTo>
                    <a:pt x="103" y="174"/>
                    <a:pt x="103" y="174"/>
                    <a:pt x="103" y="174"/>
                  </a:cubicBezTo>
                  <a:cubicBezTo>
                    <a:pt x="101" y="174"/>
                    <a:pt x="101" y="173"/>
                    <a:pt x="100" y="171"/>
                  </a:cubicBezTo>
                  <a:cubicBezTo>
                    <a:pt x="100" y="170"/>
                    <a:pt x="100" y="169"/>
                    <a:pt x="100" y="167"/>
                  </a:cubicBezTo>
                  <a:cubicBezTo>
                    <a:pt x="100" y="165"/>
                    <a:pt x="100" y="163"/>
                    <a:pt x="101" y="161"/>
                  </a:cubicBezTo>
                  <a:cubicBezTo>
                    <a:pt x="101" y="159"/>
                    <a:pt x="102" y="157"/>
                    <a:pt x="102" y="155"/>
                  </a:cubicBezTo>
                  <a:cubicBezTo>
                    <a:pt x="104" y="153"/>
                    <a:pt x="105" y="150"/>
                    <a:pt x="106" y="147"/>
                  </a:cubicBezTo>
                  <a:cubicBezTo>
                    <a:pt x="107" y="147"/>
                    <a:pt x="107" y="147"/>
                    <a:pt x="107" y="146"/>
                  </a:cubicBezTo>
                  <a:cubicBezTo>
                    <a:pt x="106" y="146"/>
                    <a:pt x="106" y="146"/>
                    <a:pt x="105" y="146"/>
                  </a:cubicBezTo>
                  <a:cubicBezTo>
                    <a:pt x="99" y="145"/>
                    <a:pt x="92" y="145"/>
                    <a:pt x="86" y="145"/>
                  </a:cubicBezTo>
                  <a:cubicBezTo>
                    <a:pt x="82" y="145"/>
                    <a:pt x="79" y="145"/>
                    <a:pt x="76" y="146"/>
                  </a:cubicBezTo>
                  <a:cubicBezTo>
                    <a:pt x="72" y="147"/>
                    <a:pt x="68" y="149"/>
                    <a:pt x="64" y="151"/>
                  </a:cubicBezTo>
                  <a:cubicBezTo>
                    <a:pt x="62" y="152"/>
                    <a:pt x="61" y="151"/>
                    <a:pt x="60" y="149"/>
                  </a:cubicBezTo>
                  <a:cubicBezTo>
                    <a:pt x="60" y="149"/>
                    <a:pt x="59" y="149"/>
                    <a:pt x="59" y="149"/>
                  </a:cubicBezTo>
                  <a:cubicBezTo>
                    <a:pt x="55" y="150"/>
                    <a:pt x="52" y="151"/>
                    <a:pt x="48" y="153"/>
                  </a:cubicBezTo>
                  <a:cubicBezTo>
                    <a:pt x="48" y="154"/>
                    <a:pt x="48" y="154"/>
                    <a:pt x="47" y="154"/>
                  </a:cubicBezTo>
                  <a:cubicBezTo>
                    <a:pt x="47" y="155"/>
                    <a:pt x="46" y="155"/>
                    <a:pt x="46" y="155"/>
                  </a:cubicBezTo>
                  <a:cubicBezTo>
                    <a:pt x="45" y="154"/>
                    <a:pt x="45" y="155"/>
                    <a:pt x="44" y="155"/>
                  </a:cubicBezTo>
                  <a:cubicBezTo>
                    <a:pt x="40" y="157"/>
                    <a:pt x="37" y="158"/>
                    <a:pt x="32" y="159"/>
                  </a:cubicBezTo>
                  <a:cubicBezTo>
                    <a:pt x="30" y="160"/>
                    <a:pt x="28" y="160"/>
                    <a:pt x="25" y="160"/>
                  </a:cubicBezTo>
                  <a:cubicBezTo>
                    <a:pt x="21" y="161"/>
                    <a:pt x="17" y="159"/>
                    <a:pt x="13" y="157"/>
                  </a:cubicBezTo>
                  <a:cubicBezTo>
                    <a:pt x="12" y="156"/>
                    <a:pt x="10" y="155"/>
                    <a:pt x="9" y="153"/>
                  </a:cubicBezTo>
                  <a:cubicBezTo>
                    <a:pt x="6" y="151"/>
                    <a:pt x="4" y="148"/>
                    <a:pt x="3" y="144"/>
                  </a:cubicBezTo>
                  <a:cubicBezTo>
                    <a:pt x="2" y="141"/>
                    <a:pt x="1" y="137"/>
                    <a:pt x="1" y="134"/>
                  </a:cubicBezTo>
                  <a:cubicBezTo>
                    <a:pt x="0" y="126"/>
                    <a:pt x="1" y="119"/>
                    <a:pt x="2" y="111"/>
                  </a:cubicBezTo>
                  <a:cubicBezTo>
                    <a:pt x="2" y="104"/>
                    <a:pt x="4" y="98"/>
                    <a:pt x="5" y="91"/>
                  </a:cubicBezTo>
                  <a:cubicBezTo>
                    <a:pt x="8" y="82"/>
                    <a:pt x="11" y="73"/>
                    <a:pt x="14" y="65"/>
                  </a:cubicBezTo>
                  <a:cubicBezTo>
                    <a:pt x="17" y="58"/>
                    <a:pt x="20" y="52"/>
                    <a:pt x="23" y="46"/>
                  </a:cubicBezTo>
                  <a:cubicBezTo>
                    <a:pt x="28" y="37"/>
                    <a:pt x="34" y="28"/>
                    <a:pt x="41" y="21"/>
                  </a:cubicBezTo>
                  <a:cubicBezTo>
                    <a:pt x="47" y="15"/>
                    <a:pt x="53" y="10"/>
                    <a:pt x="61" y="6"/>
                  </a:cubicBezTo>
                  <a:cubicBezTo>
                    <a:pt x="69" y="2"/>
                    <a:pt x="77" y="0"/>
                    <a:pt x="86" y="0"/>
                  </a:cubicBezTo>
                  <a:cubicBezTo>
                    <a:pt x="87" y="1"/>
                    <a:pt x="88" y="0"/>
                    <a:pt x="89" y="0"/>
                  </a:cubicBezTo>
                  <a:cubicBezTo>
                    <a:pt x="93" y="0"/>
                    <a:pt x="97" y="1"/>
                    <a:pt x="101" y="1"/>
                  </a:cubicBezTo>
                  <a:cubicBezTo>
                    <a:pt x="102" y="2"/>
                    <a:pt x="104" y="2"/>
                    <a:pt x="105" y="2"/>
                  </a:cubicBezTo>
                  <a:cubicBezTo>
                    <a:pt x="109" y="3"/>
                    <a:pt x="113" y="5"/>
                    <a:pt x="115" y="9"/>
                  </a:cubicBezTo>
                  <a:cubicBezTo>
                    <a:pt x="115" y="9"/>
                    <a:pt x="115" y="10"/>
                    <a:pt x="115" y="10"/>
                  </a:cubicBezTo>
                  <a:cubicBezTo>
                    <a:pt x="118" y="14"/>
                    <a:pt x="120" y="18"/>
                    <a:pt x="120" y="23"/>
                  </a:cubicBezTo>
                  <a:cubicBezTo>
                    <a:pt x="120" y="25"/>
                    <a:pt x="120" y="27"/>
                    <a:pt x="120" y="28"/>
                  </a:cubicBezTo>
                  <a:cubicBezTo>
                    <a:pt x="121" y="28"/>
                    <a:pt x="121" y="29"/>
                    <a:pt x="121" y="29"/>
                  </a:cubicBezTo>
                  <a:cubicBezTo>
                    <a:pt x="122" y="29"/>
                    <a:pt x="122" y="30"/>
                    <a:pt x="122" y="31"/>
                  </a:cubicBezTo>
                  <a:cubicBezTo>
                    <a:pt x="122" y="32"/>
                    <a:pt x="122" y="32"/>
                    <a:pt x="121" y="33"/>
                  </a:cubicBezTo>
                  <a:cubicBezTo>
                    <a:pt x="121" y="33"/>
                    <a:pt x="121" y="34"/>
                    <a:pt x="121" y="34"/>
                  </a:cubicBezTo>
                  <a:cubicBezTo>
                    <a:pt x="121" y="34"/>
                    <a:pt x="121" y="35"/>
                    <a:pt x="121" y="35"/>
                  </a:cubicBezTo>
                  <a:cubicBezTo>
                    <a:pt x="121" y="37"/>
                    <a:pt x="121" y="38"/>
                    <a:pt x="121" y="39"/>
                  </a:cubicBezTo>
                  <a:cubicBezTo>
                    <a:pt x="121" y="46"/>
                    <a:pt x="123" y="53"/>
                    <a:pt x="125" y="60"/>
                  </a:cubicBezTo>
                  <a:cubicBezTo>
                    <a:pt x="126" y="65"/>
                    <a:pt x="128" y="69"/>
                    <a:pt x="130" y="73"/>
                  </a:cubicBezTo>
                  <a:cubicBezTo>
                    <a:pt x="132" y="77"/>
                    <a:pt x="134" y="81"/>
                    <a:pt x="136" y="85"/>
                  </a:cubicBezTo>
                  <a:cubicBezTo>
                    <a:pt x="137" y="85"/>
                    <a:pt x="137" y="85"/>
                    <a:pt x="137" y="86"/>
                  </a:cubicBezTo>
                  <a:cubicBezTo>
                    <a:pt x="141" y="90"/>
                    <a:pt x="144" y="93"/>
                    <a:pt x="147" y="97"/>
                  </a:cubicBezTo>
                  <a:cubicBezTo>
                    <a:pt x="148" y="98"/>
                    <a:pt x="149" y="99"/>
                    <a:pt x="150" y="100"/>
                  </a:cubicBezTo>
                  <a:cubicBezTo>
                    <a:pt x="152" y="101"/>
                    <a:pt x="152" y="103"/>
                    <a:pt x="150" y="104"/>
                  </a:cubicBezTo>
                  <a:cubicBezTo>
                    <a:pt x="150" y="105"/>
                    <a:pt x="151" y="105"/>
                    <a:pt x="151" y="106"/>
                  </a:cubicBezTo>
                  <a:close/>
                  <a:moveTo>
                    <a:pt x="29" y="119"/>
                  </a:moveTo>
                  <a:cubicBezTo>
                    <a:pt x="30" y="119"/>
                    <a:pt x="30" y="118"/>
                    <a:pt x="31" y="118"/>
                  </a:cubicBezTo>
                  <a:cubicBezTo>
                    <a:pt x="32" y="117"/>
                    <a:pt x="33" y="117"/>
                    <a:pt x="35" y="117"/>
                  </a:cubicBezTo>
                  <a:cubicBezTo>
                    <a:pt x="35" y="117"/>
                    <a:pt x="36" y="117"/>
                    <a:pt x="37" y="117"/>
                  </a:cubicBezTo>
                  <a:cubicBezTo>
                    <a:pt x="37" y="116"/>
                    <a:pt x="37" y="116"/>
                    <a:pt x="37" y="116"/>
                  </a:cubicBezTo>
                  <a:cubicBezTo>
                    <a:pt x="39" y="116"/>
                    <a:pt x="39" y="114"/>
                    <a:pt x="40" y="113"/>
                  </a:cubicBezTo>
                  <a:cubicBezTo>
                    <a:pt x="39" y="113"/>
                    <a:pt x="38" y="113"/>
                    <a:pt x="37" y="113"/>
                  </a:cubicBezTo>
                  <a:cubicBezTo>
                    <a:pt x="34" y="115"/>
                    <a:pt x="32" y="117"/>
                    <a:pt x="29" y="119"/>
                  </a:cubicBezTo>
                  <a:cubicBezTo>
                    <a:pt x="29" y="119"/>
                    <a:pt x="29" y="119"/>
                    <a:pt x="29" y="119"/>
                  </a:cubicBezTo>
                  <a:cubicBezTo>
                    <a:pt x="28" y="120"/>
                    <a:pt x="27" y="121"/>
                    <a:pt x="26" y="122"/>
                  </a:cubicBezTo>
                  <a:cubicBezTo>
                    <a:pt x="27" y="121"/>
                    <a:pt x="28" y="120"/>
                    <a:pt x="29" y="119"/>
                  </a:cubicBezTo>
                  <a:close/>
                  <a:moveTo>
                    <a:pt x="36" y="31"/>
                  </a:moveTo>
                  <a:cubicBezTo>
                    <a:pt x="36" y="30"/>
                    <a:pt x="37" y="30"/>
                    <a:pt x="37" y="29"/>
                  </a:cubicBezTo>
                  <a:cubicBezTo>
                    <a:pt x="44" y="21"/>
                    <a:pt x="52" y="14"/>
                    <a:pt x="62" y="9"/>
                  </a:cubicBezTo>
                  <a:cubicBezTo>
                    <a:pt x="66" y="7"/>
                    <a:pt x="70" y="5"/>
                    <a:pt x="74" y="4"/>
                  </a:cubicBezTo>
                  <a:cubicBezTo>
                    <a:pt x="74" y="4"/>
                    <a:pt x="74" y="4"/>
                    <a:pt x="75" y="3"/>
                  </a:cubicBezTo>
                  <a:cubicBezTo>
                    <a:pt x="73" y="4"/>
                    <a:pt x="72" y="4"/>
                    <a:pt x="71" y="4"/>
                  </a:cubicBezTo>
                  <a:cubicBezTo>
                    <a:pt x="65" y="6"/>
                    <a:pt x="59" y="9"/>
                    <a:pt x="54" y="12"/>
                  </a:cubicBezTo>
                  <a:cubicBezTo>
                    <a:pt x="47" y="17"/>
                    <a:pt x="41" y="23"/>
                    <a:pt x="36" y="30"/>
                  </a:cubicBezTo>
                  <a:cubicBezTo>
                    <a:pt x="36" y="30"/>
                    <a:pt x="36" y="30"/>
                    <a:pt x="36" y="31"/>
                  </a:cubicBezTo>
                  <a:cubicBezTo>
                    <a:pt x="35" y="31"/>
                    <a:pt x="35" y="31"/>
                    <a:pt x="35" y="31"/>
                  </a:cubicBezTo>
                  <a:cubicBezTo>
                    <a:pt x="35" y="31"/>
                    <a:pt x="35" y="31"/>
                    <a:pt x="35" y="31"/>
                  </a:cubicBezTo>
                  <a:cubicBezTo>
                    <a:pt x="35" y="31"/>
                    <a:pt x="35" y="31"/>
                    <a:pt x="36" y="31"/>
                  </a:cubicBezTo>
                  <a:close/>
                  <a:moveTo>
                    <a:pt x="118" y="45"/>
                  </a:moveTo>
                  <a:cubicBezTo>
                    <a:pt x="118" y="45"/>
                    <a:pt x="118" y="45"/>
                    <a:pt x="118" y="45"/>
                  </a:cubicBezTo>
                  <a:cubicBezTo>
                    <a:pt x="118" y="45"/>
                    <a:pt x="118" y="45"/>
                    <a:pt x="118" y="45"/>
                  </a:cubicBezTo>
                  <a:cubicBezTo>
                    <a:pt x="117" y="48"/>
                    <a:pt x="116" y="52"/>
                    <a:pt x="115" y="55"/>
                  </a:cubicBezTo>
                  <a:cubicBezTo>
                    <a:pt x="114" y="59"/>
                    <a:pt x="113" y="63"/>
                    <a:pt x="111" y="67"/>
                  </a:cubicBezTo>
                  <a:cubicBezTo>
                    <a:pt x="111" y="67"/>
                    <a:pt x="111" y="67"/>
                    <a:pt x="111" y="67"/>
                  </a:cubicBezTo>
                  <a:cubicBezTo>
                    <a:pt x="111" y="68"/>
                    <a:pt x="111" y="68"/>
                    <a:pt x="111" y="69"/>
                  </a:cubicBezTo>
                  <a:cubicBezTo>
                    <a:pt x="108" y="75"/>
                    <a:pt x="106" y="81"/>
                    <a:pt x="103" y="87"/>
                  </a:cubicBezTo>
                  <a:cubicBezTo>
                    <a:pt x="100" y="92"/>
                    <a:pt x="98" y="96"/>
                    <a:pt x="95" y="100"/>
                  </a:cubicBezTo>
                  <a:cubicBezTo>
                    <a:pt x="92" y="103"/>
                    <a:pt x="90" y="106"/>
                    <a:pt x="88" y="110"/>
                  </a:cubicBezTo>
                  <a:cubicBezTo>
                    <a:pt x="88" y="110"/>
                    <a:pt x="87" y="111"/>
                    <a:pt x="87" y="111"/>
                  </a:cubicBezTo>
                  <a:cubicBezTo>
                    <a:pt x="82" y="119"/>
                    <a:pt x="76" y="126"/>
                    <a:pt x="70" y="134"/>
                  </a:cubicBezTo>
                  <a:cubicBezTo>
                    <a:pt x="65" y="139"/>
                    <a:pt x="60" y="144"/>
                    <a:pt x="54" y="148"/>
                  </a:cubicBezTo>
                  <a:cubicBezTo>
                    <a:pt x="54" y="148"/>
                    <a:pt x="54" y="148"/>
                    <a:pt x="54" y="149"/>
                  </a:cubicBezTo>
                  <a:cubicBezTo>
                    <a:pt x="55" y="148"/>
                    <a:pt x="55" y="148"/>
                    <a:pt x="55" y="148"/>
                  </a:cubicBezTo>
                  <a:cubicBezTo>
                    <a:pt x="57" y="148"/>
                    <a:pt x="59" y="147"/>
                    <a:pt x="61" y="146"/>
                  </a:cubicBezTo>
                  <a:cubicBezTo>
                    <a:pt x="68" y="144"/>
                    <a:pt x="75" y="143"/>
                    <a:pt x="82" y="143"/>
                  </a:cubicBezTo>
                  <a:cubicBezTo>
                    <a:pt x="91" y="142"/>
                    <a:pt x="99" y="142"/>
                    <a:pt x="107" y="143"/>
                  </a:cubicBezTo>
                  <a:cubicBezTo>
                    <a:pt x="114" y="144"/>
                    <a:pt x="121" y="145"/>
                    <a:pt x="127" y="147"/>
                  </a:cubicBezTo>
                  <a:cubicBezTo>
                    <a:pt x="128" y="147"/>
                    <a:pt x="128" y="148"/>
                    <a:pt x="129" y="148"/>
                  </a:cubicBezTo>
                  <a:cubicBezTo>
                    <a:pt x="129" y="148"/>
                    <a:pt x="129" y="149"/>
                    <a:pt x="128" y="150"/>
                  </a:cubicBezTo>
                  <a:cubicBezTo>
                    <a:pt x="128" y="150"/>
                    <a:pt x="128" y="150"/>
                    <a:pt x="128" y="150"/>
                  </a:cubicBezTo>
                  <a:cubicBezTo>
                    <a:pt x="126" y="150"/>
                    <a:pt x="125" y="151"/>
                    <a:pt x="123" y="151"/>
                  </a:cubicBezTo>
                  <a:cubicBezTo>
                    <a:pt x="118" y="152"/>
                    <a:pt x="113" y="154"/>
                    <a:pt x="108" y="157"/>
                  </a:cubicBezTo>
                  <a:cubicBezTo>
                    <a:pt x="108" y="157"/>
                    <a:pt x="108" y="157"/>
                    <a:pt x="108" y="157"/>
                  </a:cubicBezTo>
                  <a:cubicBezTo>
                    <a:pt x="108" y="157"/>
                    <a:pt x="109" y="157"/>
                    <a:pt x="109" y="157"/>
                  </a:cubicBezTo>
                  <a:cubicBezTo>
                    <a:pt x="110" y="157"/>
                    <a:pt x="112" y="157"/>
                    <a:pt x="113" y="156"/>
                  </a:cubicBezTo>
                  <a:cubicBezTo>
                    <a:pt x="118" y="155"/>
                    <a:pt x="123" y="154"/>
                    <a:pt x="128" y="152"/>
                  </a:cubicBezTo>
                  <a:cubicBezTo>
                    <a:pt x="129" y="152"/>
                    <a:pt x="130" y="151"/>
                    <a:pt x="131" y="151"/>
                  </a:cubicBezTo>
                  <a:cubicBezTo>
                    <a:pt x="130" y="149"/>
                    <a:pt x="130" y="148"/>
                    <a:pt x="132" y="147"/>
                  </a:cubicBezTo>
                  <a:cubicBezTo>
                    <a:pt x="134" y="145"/>
                    <a:pt x="136" y="144"/>
                    <a:pt x="138" y="142"/>
                  </a:cubicBezTo>
                  <a:cubicBezTo>
                    <a:pt x="138" y="142"/>
                    <a:pt x="138" y="142"/>
                    <a:pt x="138" y="141"/>
                  </a:cubicBezTo>
                  <a:cubicBezTo>
                    <a:pt x="138" y="141"/>
                    <a:pt x="138" y="141"/>
                    <a:pt x="138" y="141"/>
                  </a:cubicBezTo>
                  <a:cubicBezTo>
                    <a:pt x="137" y="141"/>
                    <a:pt x="137" y="141"/>
                    <a:pt x="137" y="141"/>
                  </a:cubicBezTo>
                  <a:cubicBezTo>
                    <a:pt x="137" y="142"/>
                    <a:pt x="136" y="142"/>
                    <a:pt x="135" y="142"/>
                  </a:cubicBezTo>
                  <a:cubicBezTo>
                    <a:pt x="134" y="143"/>
                    <a:pt x="133" y="142"/>
                    <a:pt x="133" y="142"/>
                  </a:cubicBezTo>
                  <a:cubicBezTo>
                    <a:pt x="132" y="141"/>
                    <a:pt x="132" y="140"/>
                    <a:pt x="133" y="139"/>
                  </a:cubicBezTo>
                  <a:cubicBezTo>
                    <a:pt x="133" y="139"/>
                    <a:pt x="133" y="138"/>
                    <a:pt x="134" y="138"/>
                  </a:cubicBezTo>
                  <a:cubicBezTo>
                    <a:pt x="134" y="137"/>
                    <a:pt x="134" y="137"/>
                    <a:pt x="135" y="136"/>
                  </a:cubicBezTo>
                  <a:cubicBezTo>
                    <a:pt x="134" y="136"/>
                    <a:pt x="134" y="137"/>
                    <a:pt x="133" y="137"/>
                  </a:cubicBezTo>
                  <a:cubicBezTo>
                    <a:pt x="133" y="138"/>
                    <a:pt x="132" y="138"/>
                    <a:pt x="131" y="139"/>
                  </a:cubicBezTo>
                  <a:cubicBezTo>
                    <a:pt x="131" y="139"/>
                    <a:pt x="130" y="139"/>
                    <a:pt x="129" y="139"/>
                  </a:cubicBezTo>
                  <a:cubicBezTo>
                    <a:pt x="129" y="138"/>
                    <a:pt x="129" y="138"/>
                    <a:pt x="129" y="137"/>
                  </a:cubicBezTo>
                  <a:cubicBezTo>
                    <a:pt x="129" y="137"/>
                    <a:pt x="129" y="136"/>
                    <a:pt x="129" y="136"/>
                  </a:cubicBezTo>
                  <a:cubicBezTo>
                    <a:pt x="130" y="136"/>
                    <a:pt x="130" y="135"/>
                    <a:pt x="130" y="135"/>
                  </a:cubicBezTo>
                  <a:cubicBezTo>
                    <a:pt x="129" y="135"/>
                    <a:pt x="129" y="135"/>
                    <a:pt x="128" y="135"/>
                  </a:cubicBezTo>
                  <a:cubicBezTo>
                    <a:pt x="128" y="135"/>
                    <a:pt x="127" y="136"/>
                    <a:pt x="127" y="136"/>
                  </a:cubicBezTo>
                  <a:cubicBezTo>
                    <a:pt x="126" y="136"/>
                    <a:pt x="126" y="136"/>
                    <a:pt x="126" y="136"/>
                  </a:cubicBezTo>
                  <a:cubicBezTo>
                    <a:pt x="124" y="137"/>
                    <a:pt x="123" y="138"/>
                    <a:pt x="122" y="139"/>
                  </a:cubicBezTo>
                  <a:cubicBezTo>
                    <a:pt x="121" y="140"/>
                    <a:pt x="121" y="140"/>
                    <a:pt x="120" y="140"/>
                  </a:cubicBezTo>
                  <a:cubicBezTo>
                    <a:pt x="119" y="140"/>
                    <a:pt x="119" y="139"/>
                    <a:pt x="119" y="138"/>
                  </a:cubicBezTo>
                  <a:cubicBezTo>
                    <a:pt x="119" y="138"/>
                    <a:pt x="119" y="137"/>
                    <a:pt x="119" y="137"/>
                  </a:cubicBezTo>
                  <a:cubicBezTo>
                    <a:pt x="120" y="136"/>
                    <a:pt x="120" y="136"/>
                    <a:pt x="120" y="135"/>
                  </a:cubicBezTo>
                  <a:cubicBezTo>
                    <a:pt x="119" y="135"/>
                    <a:pt x="118" y="135"/>
                    <a:pt x="118" y="136"/>
                  </a:cubicBezTo>
                  <a:cubicBezTo>
                    <a:pt x="117" y="137"/>
                    <a:pt x="116" y="137"/>
                    <a:pt x="115" y="138"/>
                  </a:cubicBezTo>
                  <a:cubicBezTo>
                    <a:pt x="115" y="138"/>
                    <a:pt x="114" y="138"/>
                    <a:pt x="114" y="139"/>
                  </a:cubicBezTo>
                  <a:cubicBezTo>
                    <a:pt x="113" y="139"/>
                    <a:pt x="112" y="138"/>
                    <a:pt x="112" y="137"/>
                  </a:cubicBezTo>
                  <a:cubicBezTo>
                    <a:pt x="112" y="136"/>
                    <a:pt x="112" y="136"/>
                    <a:pt x="112" y="135"/>
                  </a:cubicBezTo>
                  <a:cubicBezTo>
                    <a:pt x="113" y="135"/>
                    <a:pt x="113" y="135"/>
                    <a:pt x="113" y="134"/>
                  </a:cubicBezTo>
                  <a:cubicBezTo>
                    <a:pt x="112" y="134"/>
                    <a:pt x="112" y="134"/>
                    <a:pt x="112" y="134"/>
                  </a:cubicBezTo>
                  <a:cubicBezTo>
                    <a:pt x="110" y="136"/>
                    <a:pt x="108" y="138"/>
                    <a:pt x="106" y="139"/>
                  </a:cubicBezTo>
                  <a:cubicBezTo>
                    <a:pt x="105" y="140"/>
                    <a:pt x="105" y="140"/>
                    <a:pt x="104" y="140"/>
                  </a:cubicBezTo>
                  <a:cubicBezTo>
                    <a:pt x="103" y="141"/>
                    <a:pt x="103" y="140"/>
                    <a:pt x="103" y="140"/>
                  </a:cubicBezTo>
                  <a:cubicBezTo>
                    <a:pt x="102" y="139"/>
                    <a:pt x="102" y="139"/>
                    <a:pt x="102" y="138"/>
                  </a:cubicBezTo>
                  <a:cubicBezTo>
                    <a:pt x="103" y="138"/>
                    <a:pt x="103" y="137"/>
                    <a:pt x="103" y="137"/>
                  </a:cubicBezTo>
                  <a:cubicBezTo>
                    <a:pt x="104" y="136"/>
                    <a:pt x="105" y="135"/>
                    <a:pt x="106" y="134"/>
                  </a:cubicBezTo>
                  <a:cubicBezTo>
                    <a:pt x="105" y="134"/>
                    <a:pt x="105" y="134"/>
                    <a:pt x="105" y="134"/>
                  </a:cubicBezTo>
                  <a:cubicBezTo>
                    <a:pt x="104" y="135"/>
                    <a:pt x="102" y="136"/>
                    <a:pt x="101" y="137"/>
                  </a:cubicBezTo>
                  <a:cubicBezTo>
                    <a:pt x="100" y="138"/>
                    <a:pt x="98" y="140"/>
                    <a:pt x="96" y="141"/>
                  </a:cubicBezTo>
                  <a:cubicBezTo>
                    <a:pt x="95" y="141"/>
                    <a:pt x="95" y="141"/>
                    <a:pt x="94" y="141"/>
                  </a:cubicBezTo>
                  <a:cubicBezTo>
                    <a:pt x="93" y="141"/>
                    <a:pt x="92" y="140"/>
                    <a:pt x="92" y="139"/>
                  </a:cubicBezTo>
                  <a:cubicBezTo>
                    <a:pt x="93" y="139"/>
                    <a:pt x="93" y="138"/>
                    <a:pt x="93" y="138"/>
                  </a:cubicBezTo>
                  <a:cubicBezTo>
                    <a:pt x="95" y="136"/>
                    <a:pt x="96" y="134"/>
                    <a:pt x="97" y="133"/>
                  </a:cubicBezTo>
                  <a:cubicBezTo>
                    <a:pt x="97" y="132"/>
                    <a:pt x="97" y="132"/>
                    <a:pt x="98" y="132"/>
                  </a:cubicBezTo>
                  <a:cubicBezTo>
                    <a:pt x="97" y="132"/>
                    <a:pt x="97" y="132"/>
                    <a:pt x="97" y="132"/>
                  </a:cubicBezTo>
                  <a:cubicBezTo>
                    <a:pt x="97" y="132"/>
                    <a:pt x="96" y="132"/>
                    <a:pt x="95" y="132"/>
                  </a:cubicBezTo>
                  <a:cubicBezTo>
                    <a:pt x="95" y="132"/>
                    <a:pt x="94" y="132"/>
                    <a:pt x="94" y="132"/>
                  </a:cubicBezTo>
                  <a:cubicBezTo>
                    <a:pt x="91" y="135"/>
                    <a:pt x="88" y="137"/>
                    <a:pt x="85" y="139"/>
                  </a:cubicBezTo>
                  <a:cubicBezTo>
                    <a:pt x="84" y="140"/>
                    <a:pt x="83" y="140"/>
                    <a:pt x="82" y="140"/>
                  </a:cubicBezTo>
                  <a:cubicBezTo>
                    <a:pt x="82" y="141"/>
                    <a:pt x="81" y="141"/>
                    <a:pt x="80" y="141"/>
                  </a:cubicBezTo>
                  <a:cubicBezTo>
                    <a:pt x="80" y="141"/>
                    <a:pt x="79" y="140"/>
                    <a:pt x="79" y="139"/>
                  </a:cubicBezTo>
                  <a:cubicBezTo>
                    <a:pt x="80" y="139"/>
                    <a:pt x="80" y="138"/>
                    <a:pt x="80" y="138"/>
                  </a:cubicBezTo>
                  <a:cubicBezTo>
                    <a:pt x="82" y="136"/>
                    <a:pt x="83" y="134"/>
                    <a:pt x="84" y="133"/>
                  </a:cubicBezTo>
                  <a:cubicBezTo>
                    <a:pt x="84" y="132"/>
                    <a:pt x="85" y="132"/>
                    <a:pt x="85" y="132"/>
                  </a:cubicBezTo>
                  <a:cubicBezTo>
                    <a:pt x="84" y="132"/>
                    <a:pt x="84" y="132"/>
                    <a:pt x="83" y="132"/>
                  </a:cubicBezTo>
                  <a:cubicBezTo>
                    <a:pt x="80" y="135"/>
                    <a:pt x="77" y="138"/>
                    <a:pt x="73" y="141"/>
                  </a:cubicBezTo>
                  <a:cubicBezTo>
                    <a:pt x="72" y="142"/>
                    <a:pt x="71" y="142"/>
                    <a:pt x="70" y="143"/>
                  </a:cubicBezTo>
                  <a:cubicBezTo>
                    <a:pt x="70" y="143"/>
                    <a:pt x="70" y="144"/>
                    <a:pt x="69" y="144"/>
                  </a:cubicBezTo>
                  <a:cubicBezTo>
                    <a:pt x="69" y="144"/>
                    <a:pt x="68" y="144"/>
                    <a:pt x="68" y="143"/>
                  </a:cubicBezTo>
                  <a:cubicBezTo>
                    <a:pt x="67" y="143"/>
                    <a:pt x="67" y="142"/>
                    <a:pt x="68" y="142"/>
                  </a:cubicBezTo>
                  <a:cubicBezTo>
                    <a:pt x="68" y="141"/>
                    <a:pt x="68" y="141"/>
                    <a:pt x="69" y="140"/>
                  </a:cubicBezTo>
                  <a:cubicBezTo>
                    <a:pt x="71" y="138"/>
                    <a:pt x="73" y="135"/>
                    <a:pt x="76" y="132"/>
                  </a:cubicBezTo>
                  <a:cubicBezTo>
                    <a:pt x="76" y="132"/>
                    <a:pt x="76" y="132"/>
                    <a:pt x="76" y="132"/>
                  </a:cubicBezTo>
                  <a:cubicBezTo>
                    <a:pt x="76" y="132"/>
                    <a:pt x="75" y="132"/>
                    <a:pt x="75" y="131"/>
                  </a:cubicBezTo>
                  <a:cubicBezTo>
                    <a:pt x="74" y="131"/>
                    <a:pt x="74" y="131"/>
                    <a:pt x="74" y="130"/>
                  </a:cubicBezTo>
                  <a:cubicBezTo>
                    <a:pt x="74" y="130"/>
                    <a:pt x="74" y="129"/>
                    <a:pt x="75" y="129"/>
                  </a:cubicBezTo>
                  <a:cubicBezTo>
                    <a:pt x="75" y="129"/>
                    <a:pt x="75" y="129"/>
                    <a:pt x="75" y="129"/>
                  </a:cubicBezTo>
                  <a:cubicBezTo>
                    <a:pt x="76" y="129"/>
                    <a:pt x="78" y="129"/>
                    <a:pt x="79" y="128"/>
                  </a:cubicBezTo>
                  <a:cubicBezTo>
                    <a:pt x="79" y="128"/>
                    <a:pt x="80" y="128"/>
                    <a:pt x="80" y="128"/>
                  </a:cubicBezTo>
                  <a:cubicBezTo>
                    <a:pt x="81" y="126"/>
                    <a:pt x="83" y="125"/>
                    <a:pt x="84" y="123"/>
                  </a:cubicBezTo>
                  <a:cubicBezTo>
                    <a:pt x="84" y="123"/>
                    <a:pt x="85" y="122"/>
                    <a:pt x="85" y="122"/>
                  </a:cubicBezTo>
                  <a:cubicBezTo>
                    <a:pt x="85" y="121"/>
                    <a:pt x="85" y="121"/>
                    <a:pt x="86" y="121"/>
                  </a:cubicBezTo>
                  <a:cubicBezTo>
                    <a:pt x="86" y="121"/>
                    <a:pt x="86" y="120"/>
                    <a:pt x="87" y="120"/>
                  </a:cubicBezTo>
                  <a:cubicBezTo>
                    <a:pt x="90" y="117"/>
                    <a:pt x="93" y="113"/>
                    <a:pt x="96" y="110"/>
                  </a:cubicBezTo>
                  <a:cubicBezTo>
                    <a:pt x="98" y="106"/>
                    <a:pt x="101" y="103"/>
                    <a:pt x="103" y="99"/>
                  </a:cubicBezTo>
                  <a:cubicBezTo>
                    <a:pt x="103" y="98"/>
                    <a:pt x="104" y="96"/>
                    <a:pt x="104" y="95"/>
                  </a:cubicBezTo>
                  <a:cubicBezTo>
                    <a:pt x="105" y="94"/>
                    <a:pt x="106" y="94"/>
                    <a:pt x="106" y="94"/>
                  </a:cubicBezTo>
                  <a:cubicBezTo>
                    <a:pt x="107" y="94"/>
                    <a:pt x="108" y="95"/>
                    <a:pt x="108" y="96"/>
                  </a:cubicBezTo>
                  <a:cubicBezTo>
                    <a:pt x="109" y="97"/>
                    <a:pt x="108" y="97"/>
                    <a:pt x="108" y="98"/>
                  </a:cubicBezTo>
                  <a:cubicBezTo>
                    <a:pt x="107" y="98"/>
                    <a:pt x="107" y="98"/>
                    <a:pt x="107" y="98"/>
                  </a:cubicBezTo>
                  <a:cubicBezTo>
                    <a:pt x="106" y="99"/>
                    <a:pt x="106" y="100"/>
                    <a:pt x="105" y="101"/>
                  </a:cubicBezTo>
                  <a:cubicBezTo>
                    <a:pt x="102" y="105"/>
                    <a:pt x="98" y="110"/>
                    <a:pt x="95" y="114"/>
                  </a:cubicBezTo>
                  <a:cubicBezTo>
                    <a:pt x="93" y="116"/>
                    <a:pt x="92" y="118"/>
                    <a:pt x="90" y="119"/>
                  </a:cubicBezTo>
                  <a:cubicBezTo>
                    <a:pt x="90" y="120"/>
                    <a:pt x="90" y="120"/>
                    <a:pt x="90" y="120"/>
                  </a:cubicBezTo>
                  <a:cubicBezTo>
                    <a:pt x="90" y="120"/>
                    <a:pt x="90" y="120"/>
                    <a:pt x="91" y="120"/>
                  </a:cubicBezTo>
                  <a:cubicBezTo>
                    <a:pt x="91" y="118"/>
                    <a:pt x="92" y="118"/>
                    <a:pt x="93" y="118"/>
                  </a:cubicBezTo>
                  <a:cubicBezTo>
                    <a:pt x="94" y="118"/>
                    <a:pt x="94" y="118"/>
                    <a:pt x="94" y="119"/>
                  </a:cubicBezTo>
                  <a:cubicBezTo>
                    <a:pt x="94" y="118"/>
                    <a:pt x="94" y="118"/>
                    <a:pt x="95" y="118"/>
                  </a:cubicBezTo>
                  <a:cubicBezTo>
                    <a:pt x="99" y="113"/>
                    <a:pt x="102" y="109"/>
                    <a:pt x="105" y="104"/>
                  </a:cubicBezTo>
                  <a:cubicBezTo>
                    <a:pt x="105" y="104"/>
                    <a:pt x="106" y="103"/>
                    <a:pt x="106" y="103"/>
                  </a:cubicBezTo>
                  <a:cubicBezTo>
                    <a:pt x="106" y="103"/>
                    <a:pt x="107" y="103"/>
                    <a:pt x="107" y="103"/>
                  </a:cubicBezTo>
                  <a:cubicBezTo>
                    <a:pt x="108" y="103"/>
                    <a:pt x="108" y="104"/>
                    <a:pt x="108" y="104"/>
                  </a:cubicBezTo>
                  <a:cubicBezTo>
                    <a:pt x="108" y="104"/>
                    <a:pt x="107" y="104"/>
                    <a:pt x="107" y="105"/>
                  </a:cubicBezTo>
                  <a:cubicBezTo>
                    <a:pt x="107" y="106"/>
                    <a:pt x="106" y="107"/>
                    <a:pt x="105" y="109"/>
                  </a:cubicBezTo>
                  <a:cubicBezTo>
                    <a:pt x="103" y="112"/>
                    <a:pt x="100" y="116"/>
                    <a:pt x="97" y="120"/>
                  </a:cubicBezTo>
                  <a:cubicBezTo>
                    <a:pt x="97" y="120"/>
                    <a:pt x="97" y="120"/>
                    <a:pt x="97" y="121"/>
                  </a:cubicBezTo>
                  <a:cubicBezTo>
                    <a:pt x="98" y="121"/>
                    <a:pt x="100" y="121"/>
                    <a:pt x="101" y="122"/>
                  </a:cubicBezTo>
                  <a:cubicBezTo>
                    <a:pt x="102" y="121"/>
                    <a:pt x="103" y="121"/>
                    <a:pt x="103" y="120"/>
                  </a:cubicBezTo>
                  <a:cubicBezTo>
                    <a:pt x="103" y="119"/>
                    <a:pt x="103" y="119"/>
                    <a:pt x="103" y="119"/>
                  </a:cubicBezTo>
                  <a:cubicBezTo>
                    <a:pt x="104" y="119"/>
                    <a:pt x="104" y="118"/>
                    <a:pt x="105" y="118"/>
                  </a:cubicBezTo>
                  <a:cubicBezTo>
                    <a:pt x="107" y="114"/>
                    <a:pt x="110" y="111"/>
                    <a:pt x="112" y="108"/>
                  </a:cubicBezTo>
                  <a:cubicBezTo>
                    <a:pt x="113" y="107"/>
                    <a:pt x="113" y="107"/>
                    <a:pt x="114" y="106"/>
                  </a:cubicBezTo>
                  <a:cubicBezTo>
                    <a:pt x="114" y="105"/>
                    <a:pt x="115" y="105"/>
                    <a:pt x="115" y="105"/>
                  </a:cubicBezTo>
                  <a:cubicBezTo>
                    <a:pt x="116" y="106"/>
                    <a:pt x="116" y="106"/>
                    <a:pt x="116" y="107"/>
                  </a:cubicBezTo>
                  <a:cubicBezTo>
                    <a:pt x="116" y="108"/>
                    <a:pt x="115" y="108"/>
                    <a:pt x="115" y="109"/>
                  </a:cubicBezTo>
                  <a:cubicBezTo>
                    <a:pt x="113" y="112"/>
                    <a:pt x="112" y="115"/>
                    <a:pt x="110" y="118"/>
                  </a:cubicBezTo>
                  <a:cubicBezTo>
                    <a:pt x="110" y="118"/>
                    <a:pt x="110" y="118"/>
                    <a:pt x="110" y="119"/>
                  </a:cubicBezTo>
                  <a:cubicBezTo>
                    <a:pt x="110" y="119"/>
                    <a:pt x="110" y="119"/>
                    <a:pt x="110" y="119"/>
                  </a:cubicBezTo>
                  <a:cubicBezTo>
                    <a:pt x="112" y="119"/>
                    <a:pt x="113" y="120"/>
                    <a:pt x="114" y="120"/>
                  </a:cubicBezTo>
                  <a:cubicBezTo>
                    <a:pt x="115" y="120"/>
                    <a:pt x="115" y="120"/>
                    <a:pt x="116" y="119"/>
                  </a:cubicBezTo>
                  <a:cubicBezTo>
                    <a:pt x="116" y="118"/>
                    <a:pt x="117" y="117"/>
                    <a:pt x="118" y="116"/>
                  </a:cubicBezTo>
                  <a:cubicBezTo>
                    <a:pt x="119" y="114"/>
                    <a:pt x="120" y="113"/>
                    <a:pt x="121" y="112"/>
                  </a:cubicBezTo>
                  <a:cubicBezTo>
                    <a:pt x="121" y="112"/>
                    <a:pt x="121" y="111"/>
                    <a:pt x="121" y="111"/>
                  </a:cubicBezTo>
                  <a:cubicBezTo>
                    <a:pt x="122" y="111"/>
                    <a:pt x="122" y="111"/>
                    <a:pt x="123" y="111"/>
                  </a:cubicBezTo>
                  <a:cubicBezTo>
                    <a:pt x="123" y="112"/>
                    <a:pt x="123" y="112"/>
                    <a:pt x="123" y="112"/>
                  </a:cubicBezTo>
                  <a:cubicBezTo>
                    <a:pt x="123" y="113"/>
                    <a:pt x="123" y="113"/>
                    <a:pt x="123" y="113"/>
                  </a:cubicBezTo>
                  <a:cubicBezTo>
                    <a:pt x="121" y="115"/>
                    <a:pt x="120" y="117"/>
                    <a:pt x="119" y="119"/>
                  </a:cubicBezTo>
                  <a:cubicBezTo>
                    <a:pt x="118" y="119"/>
                    <a:pt x="118" y="120"/>
                    <a:pt x="117" y="121"/>
                  </a:cubicBezTo>
                  <a:cubicBezTo>
                    <a:pt x="119" y="121"/>
                    <a:pt x="120" y="122"/>
                    <a:pt x="121" y="122"/>
                  </a:cubicBezTo>
                  <a:cubicBezTo>
                    <a:pt x="123" y="121"/>
                    <a:pt x="124" y="119"/>
                    <a:pt x="126" y="117"/>
                  </a:cubicBezTo>
                  <a:cubicBezTo>
                    <a:pt x="126" y="117"/>
                    <a:pt x="126" y="116"/>
                    <a:pt x="127" y="116"/>
                  </a:cubicBezTo>
                  <a:cubicBezTo>
                    <a:pt x="127" y="116"/>
                    <a:pt x="128" y="116"/>
                    <a:pt x="128" y="116"/>
                  </a:cubicBezTo>
                  <a:cubicBezTo>
                    <a:pt x="129" y="116"/>
                    <a:pt x="129" y="117"/>
                    <a:pt x="129" y="117"/>
                  </a:cubicBezTo>
                  <a:cubicBezTo>
                    <a:pt x="128" y="118"/>
                    <a:pt x="128" y="118"/>
                    <a:pt x="128" y="119"/>
                  </a:cubicBezTo>
                  <a:cubicBezTo>
                    <a:pt x="126" y="120"/>
                    <a:pt x="125" y="121"/>
                    <a:pt x="124" y="122"/>
                  </a:cubicBezTo>
                  <a:cubicBezTo>
                    <a:pt x="124" y="123"/>
                    <a:pt x="124" y="123"/>
                    <a:pt x="124" y="123"/>
                  </a:cubicBezTo>
                  <a:cubicBezTo>
                    <a:pt x="125" y="124"/>
                    <a:pt x="126" y="124"/>
                    <a:pt x="127" y="124"/>
                  </a:cubicBezTo>
                  <a:cubicBezTo>
                    <a:pt x="127" y="124"/>
                    <a:pt x="127" y="124"/>
                    <a:pt x="127" y="123"/>
                  </a:cubicBezTo>
                  <a:cubicBezTo>
                    <a:pt x="128" y="122"/>
                    <a:pt x="130" y="121"/>
                    <a:pt x="131" y="120"/>
                  </a:cubicBezTo>
                  <a:cubicBezTo>
                    <a:pt x="131" y="119"/>
                    <a:pt x="132" y="119"/>
                    <a:pt x="132" y="119"/>
                  </a:cubicBezTo>
                  <a:cubicBezTo>
                    <a:pt x="132" y="118"/>
                    <a:pt x="133" y="118"/>
                    <a:pt x="133" y="119"/>
                  </a:cubicBezTo>
                  <a:cubicBezTo>
                    <a:pt x="134" y="119"/>
                    <a:pt x="134" y="119"/>
                    <a:pt x="134" y="120"/>
                  </a:cubicBezTo>
                  <a:cubicBezTo>
                    <a:pt x="133" y="120"/>
                    <a:pt x="133" y="121"/>
                    <a:pt x="133" y="121"/>
                  </a:cubicBezTo>
                  <a:cubicBezTo>
                    <a:pt x="132" y="122"/>
                    <a:pt x="132" y="123"/>
                    <a:pt x="131" y="124"/>
                  </a:cubicBezTo>
                  <a:cubicBezTo>
                    <a:pt x="131" y="124"/>
                    <a:pt x="130" y="125"/>
                    <a:pt x="130" y="126"/>
                  </a:cubicBezTo>
                  <a:cubicBezTo>
                    <a:pt x="131" y="127"/>
                    <a:pt x="131" y="128"/>
                    <a:pt x="130" y="129"/>
                  </a:cubicBezTo>
                  <a:cubicBezTo>
                    <a:pt x="131" y="129"/>
                    <a:pt x="131" y="129"/>
                    <a:pt x="131" y="128"/>
                  </a:cubicBezTo>
                  <a:cubicBezTo>
                    <a:pt x="133" y="127"/>
                    <a:pt x="135" y="125"/>
                    <a:pt x="137" y="123"/>
                  </a:cubicBezTo>
                  <a:cubicBezTo>
                    <a:pt x="137" y="123"/>
                    <a:pt x="137" y="123"/>
                    <a:pt x="138" y="122"/>
                  </a:cubicBezTo>
                  <a:cubicBezTo>
                    <a:pt x="138" y="122"/>
                    <a:pt x="139" y="122"/>
                    <a:pt x="139" y="122"/>
                  </a:cubicBezTo>
                  <a:cubicBezTo>
                    <a:pt x="140" y="123"/>
                    <a:pt x="140" y="123"/>
                    <a:pt x="139" y="124"/>
                  </a:cubicBezTo>
                  <a:cubicBezTo>
                    <a:pt x="139" y="124"/>
                    <a:pt x="139" y="124"/>
                    <a:pt x="139" y="125"/>
                  </a:cubicBezTo>
                  <a:cubicBezTo>
                    <a:pt x="138" y="126"/>
                    <a:pt x="137" y="128"/>
                    <a:pt x="136" y="129"/>
                  </a:cubicBezTo>
                  <a:cubicBezTo>
                    <a:pt x="136" y="130"/>
                    <a:pt x="135" y="130"/>
                    <a:pt x="135" y="130"/>
                  </a:cubicBezTo>
                  <a:cubicBezTo>
                    <a:pt x="136" y="130"/>
                    <a:pt x="136" y="131"/>
                    <a:pt x="137" y="131"/>
                  </a:cubicBezTo>
                  <a:cubicBezTo>
                    <a:pt x="137" y="130"/>
                    <a:pt x="137" y="130"/>
                    <a:pt x="138" y="130"/>
                  </a:cubicBezTo>
                  <a:cubicBezTo>
                    <a:pt x="139" y="128"/>
                    <a:pt x="141" y="126"/>
                    <a:pt x="143" y="124"/>
                  </a:cubicBezTo>
                  <a:cubicBezTo>
                    <a:pt x="143" y="123"/>
                    <a:pt x="144" y="123"/>
                    <a:pt x="145" y="124"/>
                  </a:cubicBezTo>
                  <a:cubicBezTo>
                    <a:pt x="145" y="124"/>
                    <a:pt x="145" y="125"/>
                    <a:pt x="144" y="125"/>
                  </a:cubicBezTo>
                  <a:cubicBezTo>
                    <a:pt x="143" y="128"/>
                    <a:pt x="142" y="130"/>
                    <a:pt x="140" y="132"/>
                  </a:cubicBezTo>
                  <a:cubicBezTo>
                    <a:pt x="140" y="132"/>
                    <a:pt x="140" y="133"/>
                    <a:pt x="139" y="133"/>
                  </a:cubicBezTo>
                  <a:cubicBezTo>
                    <a:pt x="138" y="135"/>
                    <a:pt x="138" y="136"/>
                    <a:pt x="137" y="138"/>
                  </a:cubicBezTo>
                  <a:cubicBezTo>
                    <a:pt x="137" y="138"/>
                    <a:pt x="138" y="139"/>
                    <a:pt x="138" y="139"/>
                  </a:cubicBezTo>
                  <a:cubicBezTo>
                    <a:pt x="139" y="139"/>
                    <a:pt x="139" y="139"/>
                    <a:pt x="140" y="140"/>
                  </a:cubicBezTo>
                  <a:cubicBezTo>
                    <a:pt x="140" y="139"/>
                    <a:pt x="140" y="139"/>
                    <a:pt x="140" y="139"/>
                  </a:cubicBezTo>
                  <a:cubicBezTo>
                    <a:pt x="141" y="139"/>
                    <a:pt x="141" y="138"/>
                    <a:pt x="141" y="138"/>
                  </a:cubicBezTo>
                  <a:cubicBezTo>
                    <a:pt x="145" y="133"/>
                    <a:pt x="148" y="128"/>
                    <a:pt x="149" y="122"/>
                  </a:cubicBezTo>
                  <a:cubicBezTo>
                    <a:pt x="149" y="119"/>
                    <a:pt x="149" y="116"/>
                    <a:pt x="150" y="113"/>
                  </a:cubicBezTo>
                  <a:cubicBezTo>
                    <a:pt x="150" y="112"/>
                    <a:pt x="150" y="111"/>
                    <a:pt x="150" y="111"/>
                  </a:cubicBezTo>
                  <a:cubicBezTo>
                    <a:pt x="151" y="110"/>
                    <a:pt x="151" y="110"/>
                    <a:pt x="151" y="110"/>
                  </a:cubicBezTo>
                  <a:cubicBezTo>
                    <a:pt x="151" y="110"/>
                    <a:pt x="151" y="109"/>
                    <a:pt x="151" y="109"/>
                  </a:cubicBezTo>
                  <a:cubicBezTo>
                    <a:pt x="150" y="108"/>
                    <a:pt x="149" y="107"/>
                    <a:pt x="149" y="106"/>
                  </a:cubicBezTo>
                  <a:cubicBezTo>
                    <a:pt x="145" y="101"/>
                    <a:pt x="141" y="96"/>
                    <a:pt x="137" y="91"/>
                  </a:cubicBezTo>
                  <a:cubicBezTo>
                    <a:pt x="134" y="87"/>
                    <a:pt x="131" y="82"/>
                    <a:pt x="128" y="77"/>
                  </a:cubicBezTo>
                  <a:cubicBezTo>
                    <a:pt x="126" y="72"/>
                    <a:pt x="124" y="67"/>
                    <a:pt x="122" y="62"/>
                  </a:cubicBezTo>
                  <a:cubicBezTo>
                    <a:pt x="120" y="58"/>
                    <a:pt x="119" y="54"/>
                    <a:pt x="118" y="50"/>
                  </a:cubicBezTo>
                  <a:cubicBezTo>
                    <a:pt x="118" y="48"/>
                    <a:pt x="118" y="47"/>
                    <a:pt x="118" y="45"/>
                  </a:cubicBezTo>
                  <a:close/>
                  <a:moveTo>
                    <a:pt x="94" y="75"/>
                  </a:moveTo>
                  <a:cubicBezTo>
                    <a:pt x="94" y="75"/>
                    <a:pt x="93" y="75"/>
                    <a:pt x="93" y="75"/>
                  </a:cubicBezTo>
                  <a:cubicBezTo>
                    <a:pt x="91" y="74"/>
                    <a:pt x="88" y="73"/>
                    <a:pt x="86" y="73"/>
                  </a:cubicBezTo>
                  <a:cubicBezTo>
                    <a:pt x="80" y="71"/>
                    <a:pt x="75" y="69"/>
                    <a:pt x="69" y="67"/>
                  </a:cubicBezTo>
                  <a:cubicBezTo>
                    <a:pt x="63" y="66"/>
                    <a:pt x="58" y="64"/>
                    <a:pt x="52" y="65"/>
                  </a:cubicBezTo>
                  <a:cubicBezTo>
                    <a:pt x="48" y="65"/>
                    <a:pt x="45" y="65"/>
                    <a:pt x="42" y="66"/>
                  </a:cubicBezTo>
                  <a:cubicBezTo>
                    <a:pt x="41" y="66"/>
                    <a:pt x="40" y="67"/>
                    <a:pt x="39" y="67"/>
                  </a:cubicBezTo>
                  <a:cubicBezTo>
                    <a:pt x="39" y="67"/>
                    <a:pt x="38" y="68"/>
                    <a:pt x="38" y="68"/>
                  </a:cubicBezTo>
                  <a:cubicBezTo>
                    <a:pt x="37" y="70"/>
                    <a:pt x="37" y="72"/>
                    <a:pt x="37" y="74"/>
                  </a:cubicBezTo>
                  <a:cubicBezTo>
                    <a:pt x="37" y="75"/>
                    <a:pt x="38" y="76"/>
                    <a:pt x="38" y="76"/>
                  </a:cubicBezTo>
                  <a:cubicBezTo>
                    <a:pt x="39" y="77"/>
                    <a:pt x="39" y="78"/>
                    <a:pt x="39" y="79"/>
                  </a:cubicBezTo>
                  <a:cubicBezTo>
                    <a:pt x="39" y="80"/>
                    <a:pt x="40" y="81"/>
                    <a:pt x="41" y="82"/>
                  </a:cubicBezTo>
                  <a:cubicBezTo>
                    <a:pt x="41" y="83"/>
                    <a:pt x="42" y="84"/>
                    <a:pt x="42" y="84"/>
                  </a:cubicBezTo>
                  <a:cubicBezTo>
                    <a:pt x="46" y="90"/>
                    <a:pt x="51" y="95"/>
                    <a:pt x="57" y="99"/>
                  </a:cubicBezTo>
                  <a:cubicBezTo>
                    <a:pt x="61" y="104"/>
                    <a:pt x="67" y="108"/>
                    <a:pt x="71" y="112"/>
                  </a:cubicBezTo>
                  <a:cubicBezTo>
                    <a:pt x="71" y="112"/>
                    <a:pt x="71" y="112"/>
                    <a:pt x="71" y="112"/>
                  </a:cubicBezTo>
                  <a:cubicBezTo>
                    <a:pt x="80" y="101"/>
                    <a:pt x="87" y="88"/>
                    <a:pt x="94" y="75"/>
                  </a:cubicBezTo>
                  <a:close/>
                  <a:moveTo>
                    <a:pt x="185" y="157"/>
                  </a:moveTo>
                  <a:cubicBezTo>
                    <a:pt x="185" y="157"/>
                    <a:pt x="185" y="156"/>
                    <a:pt x="185" y="156"/>
                  </a:cubicBezTo>
                  <a:cubicBezTo>
                    <a:pt x="185" y="154"/>
                    <a:pt x="184" y="152"/>
                    <a:pt x="183" y="151"/>
                  </a:cubicBezTo>
                  <a:cubicBezTo>
                    <a:pt x="180" y="146"/>
                    <a:pt x="177" y="143"/>
                    <a:pt x="174" y="139"/>
                  </a:cubicBezTo>
                  <a:cubicBezTo>
                    <a:pt x="174" y="138"/>
                    <a:pt x="173" y="138"/>
                    <a:pt x="173" y="138"/>
                  </a:cubicBezTo>
                  <a:cubicBezTo>
                    <a:pt x="168" y="133"/>
                    <a:pt x="162" y="129"/>
                    <a:pt x="156" y="126"/>
                  </a:cubicBezTo>
                  <a:cubicBezTo>
                    <a:pt x="155" y="126"/>
                    <a:pt x="154" y="125"/>
                    <a:pt x="154" y="124"/>
                  </a:cubicBezTo>
                  <a:cubicBezTo>
                    <a:pt x="154" y="124"/>
                    <a:pt x="154" y="124"/>
                    <a:pt x="154" y="124"/>
                  </a:cubicBezTo>
                  <a:cubicBezTo>
                    <a:pt x="154" y="124"/>
                    <a:pt x="153" y="124"/>
                    <a:pt x="153" y="124"/>
                  </a:cubicBezTo>
                  <a:cubicBezTo>
                    <a:pt x="150" y="130"/>
                    <a:pt x="146" y="136"/>
                    <a:pt x="142" y="141"/>
                  </a:cubicBezTo>
                  <a:cubicBezTo>
                    <a:pt x="143" y="142"/>
                    <a:pt x="144" y="143"/>
                    <a:pt x="145" y="144"/>
                  </a:cubicBezTo>
                  <a:cubicBezTo>
                    <a:pt x="146" y="143"/>
                    <a:pt x="146" y="143"/>
                    <a:pt x="147" y="142"/>
                  </a:cubicBezTo>
                  <a:cubicBezTo>
                    <a:pt x="147" y="142"/>
                    <a:pt x="147" y="142"/>
                    <a:pt x="147" y="141"/>
                  </a:cubicBezTo>
                  <a:cubicBezTo>
                    <a:pt x="147" y="140"/>
                    <a:pt x="148" y="140"/>
                    <a:pt x="149" y="139"/>
                  </a:cubicBezTo>
                  <a:cubicBezTo>
                    <a:pt x="149" y="139"/>
                    <a:pt x="149" y="139"/>
                    <a:pt x="150" y="139"/>
                  </a:cubicBezTo>
                  <a:cubicBezTo>
                    <a:pt x="151" y="137"/>
                    <a:pt x="152" y="136"/>
                    <a:pt x="154" y="134"/>
                  </a:cubicBezTo>
                  <a:cubicBezTo>
                    <a:pt x="154" y="133"/>
                    <a:pt x="155" y="133"/>
                    <a:pt x="156" y="132"/>
                  </a:cubicBezTo>
                  <a:cubicBezTo>
                    <a:pt x="156" y="131"/>
                    <a:pt x="156" y="131"/>
                    <a:pt x="157" y="131"/>
                  </a:cubicBezTo>
                  <a:cubicBezTo>
                    <a:pt x="158" y="131"/>
                    <a:pt x="158" y="132"/>
                    <a:pt x="159" y="133"/>
                  </a:cubicBezTo>
                  <a:cubicBezTo>
                    <a:pt x="159" y="134"/>
                    <a:pt x="158" y="135"/>
                    <a:pt x="158" y="135"/>
                  </a:cubicBezTo>
                  <a:cubicBezTo>
                    <a:pt x="157" y="136"/>
                    <a:pt x="157" y="136"/>
                    <a:pt x="157" y="135"/>
                  </a:cubicBezTo>
                  <a:cubicBezTo>
                    <a:pt x="155" y="136"/>
                    <a:pt x="152" y="139"/>
                    <a:pt x="151" y="140"/>
                  </a:cubicBezTo>
                  <a:cubicBezTo>
                    <a:pt x="152" y="141"/>
                    <a:pt x="152" y="141"/>
                    <a:pt x="152" y="142"/>
                  </a:cubicBezTo>
                  <a:cubicBezTo>
                    <a:pt x="154" y="141"/>
                    <a:pt x="155" y="140"/>
                    <a:pt x="156" y="139"/>
                  </a:cubicBezTo>
                  <a:cubicBezTo>
                    <a:pt x="156" y="139"/>
                    <a:pt x="157" y="139"/>
                    <a:pt x="157" y="138"/>
                  </a:cubicBezTo>
                  <a:cubicBezTo>
                    <a:pt x="157" y="138"/>
                    <a:pt x="158" y="138"/>
                    <a:pt x="158" y="139"/>
                  </a:cubicBezTo>
                  <a:cubicBezTo>
                    <a:pt x="159" y="139"/>
                    <a:pt x="159" y="139"/>
                    <a:pt x="158" y="140"/>
                  </a:cubicBezTo>
                  <a:cubicBezTo>
                    <a:pt x="158" y="141"/>
                    <a:pt x="158" y="141"/>
                    <a:pt x="157" y="141"/>
                  </a:cubicBezTo>
                  <a:cubicBezTo>
                    <a:pt x="157" y="142"/>
                    <a:pt x="156" y="143"/>
                    <a:pt x="156" y="144"/>
                  </a:cubicBezTo>
                  <a:cubicBezTo>
                    <a:pt x="157" y="144"/>
                    <a:pt x="158" y="145"/>
                    <a:pt x="159" y="146"/>
                  </a:cubicBezTo>
                  <a:cubicBezTo>
                    <a:pt x="159" y="146"/>
                    <a:pt x="159" y="145"/>
                    <a:pt x="160" y="145"/>
                  </a:cubicBezTo>
                  <a:cubicBezTo>
                    <a:pt x="160" y="145"/>
                    <a:pt x="161" y="144"/>
                    <a:pt x="162" y="144"/>
                  </a:cubicBezTo>
                  <a:cubicBezTo>
                    <a:pt x="162" y="143"/>
                    <a:pt x="163" y="143"/>
                    <a:pt x="163" y="144"/>
                  </a:cubicBezTo>
                  <a:cubicBezTo>
                    <a:pt x="164" y="144"/>
                    <a:pt x="164" y="145"/>
                    <a:pt x="163" y="145"/>
                  </a:cubicBezTo>
                  <a:cubicBezTo>
                    <a:pt x="163" y="145"/>
                    <a:pt x="163" y="146"/>
                    <a:pt x="163" y="146"/>
                  </a:cubicBezTo>
                  <a:cubicBezTo>
                    <a:pt x="162" y="146"/>
                    <a:pt x="162" y="147"/>
                    <a:pt x="162" y="147"/>
                  </a:cubicBezTo>
                  <a:cubicBezTo>
                    <a:pt x="163" y="148"/>
                    <a:pt x="164" y="149"/>
                    <a:pt x="165" y="149"/>
                  </a:cubicBezTo>
                  <a:cubicBezTo>
                    <a:pt x="165" y="150"/>
                    <a:pt x="166" y="150"/>
                    <a:pt x="166" y="149"/>
                  </a:cubicBezTo>
                  <a:cubicBezTo>
                    <a:pt x="167" y="148"/>
                    <a:pt x="169" y="147"/>
                    <a:pt x="170" y="147"/>
                  </a:cubicBezTo>
                  <a:cubicBezTo>
                    <a:pt x="170" y="147"/>
                    <a:pt x="170" y="146"/>
                    <a:pt x="171" y="146"/>
                  </a:cubicBezTo>
                  <a:cubicBezTo>
                    <a:pt x="171" y="146"/>
                    <a:pt x="172" y="146"/>
                    <a:pt x="172" y="146"/>
                  </a:cubicBezTo>
                  <a:cubicBezTo>
                    <a:pt x="172" y="147"/>
                    <a:pt x="172" y="147"/>
                    <a:pt x="172" y="148"/>
                  </a:cubicBezTo>
                  <a:cubicBezTo>
                    <a:pt x="172" y="148"/>
                    <a:pt x="172" y="148"/>
                    <a:pt x="172" y="148"/>
                  </a:cubicBezTo>
                  <a:cubicBezTo>
                    <a:pt x="171" y="150"/>
                    <a:pt x="170" y="151"/>
                    <a:pt x="169" y="152"/>
                  </a:cubicBezTo>
                  <a:cubicBezTo>
                    <a:pt x="170" y="152"/>
                    <a:pt x="171" y="153"/>
                    <a:pt x="172" y="153"/>
                  </a:cubicBezTo>
                  <a:cubicBezTo>
                    <a:pt x="172" y="153"/>
                    <a:pt x="173" y="153"/>
                    <a:pt x="173" y="153"/>
                  </a:cubicBezTo>
                  <a:cubicBezTo>
                    <a:pt x="174" y="153"/>
                    <a:pt x="175" y="152"/>
                    <a:pt x="176" y="152"/>
                  </a:cubicBezTo>
                  <a:cubicBezTo>
                    <a:pt x="177" y="152"/>
                    <a:pt x="178" y="152"/>
                    <a:pt x="178" y="153"/>
                  </a:cubicBezTo>
                  <a:cubicBezTo>
                    <a:pt x="179" y="153"/>
                    <a:pt x="179" y="154"/>
                    <a:pt x="179" y="154"/>
                  </a:cubicBezTo>
                  <a:cubicBezTo>
                    <a:pt x="180" y="155"/>
                    <a:pt x="180" y="156"/>
                    <a:pt x="180" y="157"/>
                  </a:cubicBezTo>
                  <a:cubicBezTo>
                    <a:pt x="180" y="157"/>
                    <a:pt x="179" y="157"/>
                    <a:pt x="179" y="157"/>
                  </a:cubicBezTo>
                  <a:cubicBezTo>
                    <a:pt x="180" y="158"/>
                    <a:pt x="180" y="158"/>
                    <a:pt x="180" y="158"/>
                  </a:cubicBezTo>
                  <a:cubicBezTo>
                    <a:pt x="180" y="158"/>
                    <a:pt x="181" y="159"/>
                    <a:pt x="181" y="159"/>
                  </a:cubicBezTo>
                  <a:cubicBezTo>
                    <a:pt x="183" y="158"/>
                    <a:pt x="184" y="158"/>
                    <a:pt x="185" y="157"/>
                  </a:cubicBezTo>
                  <a:close/>
                  <a:moveTo>
                    <a:pt x="75" y="116"/>
                  </a:moveTo>
                  <a:cubicBezTo>
                    <a:pt x="84" y="104"/>
                    <a:pt x="92" y="92"/>
                    <a:pt x="99" y="78"/>
                  </a:cubicBezTo>
                  <a:cubicBezTo>
                    <a:pt x="98" y="77"/>
                    <a:pt x="97" y="77"/>
                    <a:pt x="96" y="76"/>
                  </a:cubicBezTo>
                  <a:cubicBezTo>
                    <a:pt x="92" y="83"/>
                    <a:pt x="89" y="89"/>
                    <a:pt x="85" y="95"/>
                  </a:cubicBezTo>
                  <a:cubicBezTo>
                    <a:pt x="81" y="102"/>
                    <a:pt x="77" y="108"/>
                    <a:pt x="73" y="114"/>
                  </a:cubicBezTo>
                  <a:cubicBezTo>
                    <a:pt x="73" y="115"/>
                    <a:pt x="74" y="116"/>
                    <a:pt x="75" y="116"/>
                  </a:cubicBezTo>
                  <a:close/>
                  <a:moveTo>
                    <a:pt x="140" y="143"/>
                  </a:moveTo>
                  <a:cubicBezTo>
                    <a:pt x="140" y="144"/>
                    <a:pt x="139" y="145"/>
                    <a:pt x="138" y="146"/>
                  </a:cubicBezTo>
                  <a:cubicBezTo>
                    <a:pt x="139" y="146"/>
                    <a:pt x="140" y="147"/>
                    <a:pt x="140" y="147"/>
                  </a:cubicBezTo>
                  <a:cubicBezTo>
                    <a:pt x="142" y="149"/>
                    <a:pt x="144" y="150"/>
                    <a:pt x="146" y="152"/>
                  </a:cubicBezTo>
                  <a:cubicBezTo>
                    <a:pt x="149" y="154"/>
                    <a:pt x="152" y="156"/>
                    <a:pt x="155" y="159"/>
                  </a:cubicBezTo>
                  <a:cubicBezTo>
                    <a:pt x="157" y="160"/>
                    <a:pt x="159" y="161"/>
                    <a:pt x="161" y="162"/>
                  </a:cubicBezTo>
                  <a:cubicBezTo>
                    <a:pt x="164" y="164"/>
                    <a:pt x="168" y="166"/>
                    <a:pt x="172" y="166"/>
                  </a:cubicBezTo>
                  <a:cubicBezTo>
                    <a:pt x="176" y="167"/>
                    <a:pt x="180" y="166"/>
                    <a:pt x="183" y="165"/>
                  </a:cubicBezTo>
                  <a:cubicBezTo>
                    <a:pt x="184" y="165"/>
                    <a:pt x="185" y="164"/>
                    <a:pt x="185" y="164"/>
                  </a:cubicBezTo>
                  <a:cubicBezTo>
                    <a:pt x="186" y="163"/>
                    <a:pt x="187" y="162"/>
                    <a:pt x="187" y="161"/>
                  </a:cubicBezTo>
                  <a:cubicBezTo>
                    <a:pt x="187" y="161"/>
                    <a:pt x="187" y="161"/>
                    <a:pt x="187" y="161"/>
                  </a:cubicBezTo>
                  <a:cubicBezTo>
                    <a:pt x="185" y="163"/>
                    <a:pt x="183" y="163"/>
                    <a:pt x="181" y="164"/>
                  </a:cubicBezTo>
                  <a:cubicBezTo>
                    <a:pt x="178" y="164"/>
                    <a:pt x="176" y="164"/>
                    <a:pt x="173" y="164"/>
                  </a:cubicBezTo>
                  <a:cubicBezTo>
                    <a:pt x="167" y="162"/>
                    <a:pt x="162" y="160"/>
                    <a:pt x="156" y="156"/>
                  </a:cubicBezTo>
                  <a:cubicBezTo>
                    <a:pt x="153" y="154"/>
                    <a:pt x="150" y="151"/>
                    <a:pt x="146" y="148"/>
                  </a:cubicBezTo>
                  <a:cubicBezTo>
                    <a:pt x="144" y="147"/>
                    <a:pt x="142" y="145"/>
                    <a:pt x="140" y="143"/>
                  </a:cubicBezTo>
                  <a:close/>
                  <a:moveTo>
                    <a:pt x="74" y="43"/>
                  </a:moveTo>
                  <a:cubicBezTo>
                    <a:pt x="74" y="43"/>
                    <a:pt x="74" y="43"/>
                    <a:pt x="74" y="43"/>
                  </a:cubicBezTo>
                  <a:cubicBezTo>
                    <a:pt x="76" y="42"/>
                    <a:pt x="78" y="42"/>
                    <a:pt x="79" y="40"/>
                  </a:cubicBezTo>
                  <a:cubicBezTo>
                    <a:pt x="80" y="39"/>
                    <a:pt x="81" y="39"/>
                    <a:pt x="82" y="39"/>
                  </a:cubicBezTo>
                  <a:cubicBezTo>
                    <a:pt x="82" y="39"/>
                    <a:pt x="82" y="39"/>
                    <a:pt x="82" y="39"/>
                  </a:cubicBezTo>
                  <a:cubicBezTo>
                    <a:pt x="84" y="38"/>
                    <a:pt x="86" y="38"/>
                    <a:pt x="87" y="37"/>
                  </a:cubicBezTo>
                  <a:cubicBezTo>
                    <a:pt x="90" y="36"/>
                    <a:pt x="90" y="36"/>
                    <a:pt x="91" y="34"/>
                  </a:cubicBezTo>
                  <a:cubicBezTo>
                    <a:pt x="91" y="33"/>
                    <a:pt x="91" y="33"/>
                    <a:pt x="91" y="33"/>
                  </a:cubicBezTo>
                  <a:cubicBezTo>
                    <a:pt x="89" y="32"/>
                    <a:pt x="88" y="33"/>
                    <a:pt x="87" y="34"/>
                  </a:cubicBezTo>
                  <a:cubicBezTo>
                    <a:pt x="86" y="34"/>
                    <a:pt x="86" y="35"/>
                    <a:pt x="85" y="35"/>
                  </a:cubicBezTo>
                  <a:cubicBezTo>
                    <a:pt x="85" y="36"/>
                    <a:pt x="84" y="36"/>
                    <a:pt x="84" y="36"/>
                  </a:cubicBezTo>
                  <a:cubicBezTo>
                    <a:pt x="83" y="35"/>
                    <a:pt x="83" y="35"/>
                    <a:pt x="83" y="34"/>
                  </a:cubicBezTo>
                  <a:cubicBezTo>
                    <a:pt x="83" y="34"/>
                    <a:pt x="83" y="34"/>
                    <a:pt x="83" y="34"/>
                  </a:cubicBezTo>
                  <a:cubicBezTo>
                    <a:pt x="82" y="34"/>
                    <a:pt x="81" y="34"/>
                    <a:pt x="80" y="35"/>
                  </a:cubicBezTo>
                  <a:cubicBezTo>
                    <a:pt x="78" y="37"/>
                    <a:pt x="77" y="39"/>
                    <a:pt x="75" y="41"/>
                  </a:cubicBezTo>
                  <a:cubicBezTo>
                    <a:pt x="75" y="41"/>
                    <a:pt x="74" y="42"/>
                    <a:pt x="74" y="43"/>
                  </a:cubicBezTo>
                  <a:close/>
                  <a:moveTo>
                    <a:pt x="128" y="167"/>
                  </a:moveTo>
                  <a:cubicBezTo>
                    <a:pt x="130" y="167"/>
                    <a:pt x="132" y="166"/>
                    <a:pt x="132" y="165"/>
                  </a:cubicBezTo>
                  <a:cubicBezTo>
                    <a:pt x="133" y="164"/>
                    <a:pt x="133" y="164"/>
                    <a:pt x="133" y="164"/>
                  </a:cubicBezTo>
                  <a:cubicBezTo>
                    <a:pt x="135" y="161"/>
                    <a:pt x="138" y="158"/>
                    <a:pt x="141" y="156"/>
                  </a:cubicBezTo>
                  <a:cubicBezTo>
                    <a:pt x="142" y="155"/>
                    <a:pt x="143" y="154"/>
                    <a:pt x="144" y="153"/>
                  </a:cubicBezTo>
                  <a:cubicBezTo>
                    <a:pt x="143" y="152"/>
                    <a:pt x="142" y="152"/>
                    <a:pt x="141" y="151"/>
                  </a:cubicBezTo>
                  <a:cubicBezTo>
                    <a:pt x="141" y="152"/>
                    <a:pt x="141" y="152"/>
                    <a:pt x="141" y="152"/>
                  </a:cubicBezTo>
                  <a:cubicBezTo>
                    <a:pt x="141" y="153"/>
                    <a:pt x="141" y="154"/>
                    <a:pt x="139" y="154"/>
                  </a:cubicBezTo>
                  <a:cubicBezTo>
                    <a:pt x="139" y="154"/>
                    <a:pt x="139" y="155"/>
                    <a:pt x="138" y="155"/>
                  </a:cubicBezTo>
                  <a:cubicBezTo>
                    <a:pt x="137" y="156"/>
                    <a:pt x="136" y="157"/>
                    <a:pt x="134" y="158"/>
                  </a:cubicBezTo>
                  <a:cubicBezTo>
                    <a:pt x="135" y="159"/>
                    <a:pt x="135" y="159"/>
                    <a:pt x="133" y="160"/>
                  </a:cubicBezTo>
                  <a:cubicBezTo>
                    <a:pt x="133" y="160"/>
                    <a:pt x="133" y="160"/>
                    <a:pt x="132" y="160"/>
                  </a:cubicBezTo>
                  <a:cubicBezTo>
                    <a:pt x="132" y="161"/>
                    <a:pt x="132" y="161"/>
                    <a:pt x="132" y="161"/>
                  </a:cubicBezTo>
                  <a:cubicBezTo>
                    <a:pt x="130" y="163"/>
                    <a:pt x="129" y="165"/>
                    <a:pt x="128" y="167"/>
                  </a:cubicBezTo>
                  <a:close/>
                  <a:moveTo>
                    <a:pt x="109" y="41"/>
                  </a:moveTo>
                  <a:cubicBezTo>
                    <a:pt x="109" y="42"/>
                    <a:pt x="108" y="42"/>
                    <a:pt x="108" y="42"/>
                  </a:cubicBezTo>
                  <a:cubicBezTo>
                    <a:pt x="106" y="47"/>
                    <a:pt x="104" y="51"/>
                    <a:pt x="102" y="55"/>
                  </a:cubicBezTo>
                  <a:cubicBezTo>
                    <a:pt x="101" y="55"/>
                    <a:pt x="101" y="55"/>
                    <a:pt x="101" y="55"/>
                  </a:cubicBezTo>
                  <a:cubicBezTo>
                    <a:pt x="101" y="57"/>
                    <a:pt x="101" y="58"/>
                    <a:pt x="101" y="60"/>
                  </a:cubicBezTo>
                  <a:cubicBezTo>
                    <a:pt x="101" y="61"/>
                    <a:pt x="101" y="61"/>
                    <a:pt x="102" y="62"/>
                  </a:cubicBezTo>
                  <a:cubicBezTo>
                    <a:pt x="102" y="61"/>
                    <a:pt x="102" y="60"/>
                    <a:pt x="103" y="59"/>
                  </a:cubicBezTo>
                  <a:cubicBezTo>
                    <a:pt x="105" y="55"/>
                    <a:pt x="107" y="50"/>
                    <a:pt x="108" y="46"/>
                  </a:cubicBezTo>
                  <a:cubicBezTo>
                    <a:pt x="109" y="44"/>
                    <a:pt x="109" y="43"/>
                    <a:pt x="109" y="41"/>
                  </a:cubicBezTo>
                  <a:close/>
                  <a:moveTo>
                    <a:pt x="63" y="16"/>
                  </a:moveTo>
                  <a:cubicBezTo>
                    <a:pt x="63" y="16"/>
                    <a:pt x="63" y="16"/>
                    <a:pt x="63" y="16"/>
                  </a:cubicBezTo>
                  <a:cubicBezTo>
                    <a:pt x="63" y="16"/>
                    <a:pt x="63" y="16"/>
                    <a:pt x="63" y="17"/>
                  </a:cubicBezTo>
                  <a:cubicBezTo>
                    <a:pt x="57" y="22"/>
                    <a:pt x="51" y="27"/>
                    <a:pt x="45" y="33"/>
                  </a:cubicBezTo>
                  <a:cubicBezTo>
                    <a:pt x="45" y="33"/>
                    <a:pt x="45" y="33"/>
                    <a:pt x="44" y="34"/>
                  </a:cubicBezTo>
                  <a:cubicBezTo>
                    <a:pt x="44" y="34"/>
                    <a:pt x="44" y="34"/>
                    <a:pt x="44" y="34"/>
                  </a:cubicBezTo>
                  <a:cubicBezTo>
                    <a:pt x="44" y="35"/>
                    <a:pt x="44" y="36"/>
                    <a:pt x="44" y="36"/>
                  </a:cubicBezTo>
                  <a:cubicBezTo>
                    <a:pt x="44" y="36"/>
                    <a:pt x="44" y="36"/>
                    <a:pt x="44" y="36"/>
                  </a:cubicBezTo>
                  <a:cubicBezTo>
                    <a:pt x="47" y="32"/>
                    <a:pt x="51" y="30"/>
                    <a:pt x="55" y="27"/>
                  </a:cubicBezTo>
                  <a:cubicBezTo>
                    <a:pt x="55" y="27"/>
                    <a:pt x="55" y="26"/>
                    <a:pt x="56" y="26"/>
                  </a:cubicBezTo>
                  <a:cubicBezTo>
                    <a:pt x="58" y="23"/>
                    <a:pt x="60" y="20"/>
                    <a:pt x="63" y="17"/>
                  </a:cubicBezTo>
                  <a:cubicBezTo>
                    <a:pt x="63" y="17"/>
                    <a:pt x="63" y="17"/>
                    <a:pt x="63" y="16"/>
                  </a:cubicBezTo>
                  <a:close/>
                  <a:moveTo>
                    <a:pt x="107" y="164"/>
                  </a:moveTo>
                  <a:cubicBezTo>
                    <a:pt x="107" y="164"/>
                    <a:pt x="107" y="164"/>
                    <a:pt x="107" y="164"/>
                  </a:cubicBezTo>
                  <a:cubicBezTo>
                    <a:pt x="107" y="164"/>
                    <a:pt x="108" y="164"/>
                    <a:pt x="108" y="164"/>
                  </a:cubicBezTo>
                  <a:cubicBezTo>
                    <a:pt x="113" y="163"/>
                    <a:pt x="118" y="162"/>
                    <a:pt x="122" y="161"/>
                  </a:cubicBezTo>
                  <a:cubicBezTo>
                    <a:pt x="123" y="161"/>
                    <a:pt x="123" y="161"/>
                    <a:pt x="123" y="160"/>
                  </a:cubicBezTo>
                  <a:cubicBezTo>
                    <a:pt x="124" y="159"/>
                    <a:pt x="125" y="158"/>
                    <a:pt x="125" y="157"/>
                  </a:cubicBezTo>
                  <a:cubicBezTo>
                    <a:pt x="119" y="159"/>
                    <a:pt x="113" y="161"/>
                    <a:pt x="107" y="164"/>
                  </a:cubicBezTo>
                  <a:close/>
                  <a:moveTo>
                    <a:pt x="74" y="120"/>
                  </a:moveTo>
                  <a:cubicBezTo>
                    <a:pt x="74" y="120"/>
                    <a:pt x="75" y="120"/>
                    <a:pt x="75" y="120"/>
                  </a:cubicBezTo>
                  <a:cubicBezTo>
                    <a:pt x="76" y="118"/>
                    <a:pt x="78" y="116"/>
                    <a:pt x="80" y="114"/>
                  </a:cubicBezTo>
                  <a:cubicBezTo>
                    <a:pt x="81" y="114"/>
                    <a:pt x="81" y="114"/>
                    <a:pt x="81" y="113"/>
                  </a:cubicBezTo>
                  <a:cubicBezTo>
                    <a:pt x="83" y="111"/>
                    <a:pt x="85" y="108"/>
                    <a:pt x="87" y="105"/>
                  </a:cubicBezTo>
                  <a:cubicBezTo>
                    <a:pt x="92" y="96"/>
                    <a:pt x="98" y="86"/>
                    <a:pt x="103" y="76"/>
                  </a:cubicBezTo>
                  <a:cubicBezTo>
                    <a:pt x="103" y="76"/>
                    <a:pt x="103" y="75"/>
                    <a:pt x="104" y="75"/>
                  </a:cubicBezTo>
                  <a:cubicBezTo>
                    <a:pt x="103" y="75"/>
                    <a:pt x="103" y="75"/>
                    <a:pt x="103" y="75"/>
                  </a:cubicBezTo>
                  <a:cubicBezTo>
                    <a:pt x="103" y="75"/>
                    <a:pt x="102" y="75"/>
                    <a:pt x="102" y="75"/>
                  </a:cubicBezTo>
                  <a:cubicBezTo>
                    <a:pt x="95" y="92"/>
                    <a:pt x="86" y="107"/>
                    <a:pt x="74" y="120"/>
                  </a:cubicBezTo>
                  <a:close/>
                  <a:moveTo>
                    <a:pt x="88" y="47"/>
                  </a:moveTo>
                  <a:cubicBezTo>
                    <a:pt x="88" y="49"/>
                    <a:pt x="87" y="51"/>
                    <a:pt x="87" y="54"/>
                  </a:cubicBezTo>
                  <a:cubicBezTo>
                    <a:pt x="88" y="54"/>
                    <a:pt x="89" y="54"/>
                    <a:pt x="90" y="53"/>
                  </a:cubicBezTo>
                  <a:cubicBezTo>
                    <a:pt x="90" y="53"/>
                    <a:pt x="91" y="53"/>
                    <a:pt x="91" y="52"/>
                  </a:cubicBezTo>
                  <a:cubicBezTo>
                    <a:pt x="91" y="52"/>
                    <a:pt x="91" y="52"/>
                    <a:pt x="91" y="51"/>
                  </a:cubicBezTo>
                  <a:cubicBezTo>
                    <a:pt x="92" y="51"/>
                    <a:pt x="92" y="51"/>
                    <a:pt x="92" y="51"/>
                  </a:cubicBezTo>
                  <a:cubicBezTo>
                    <a:pt x="92" y="49"/>
                    <a:pt x="92" y="48"/>
                    <a:pt x="92" y="46"/>
                  </a:cubicBezTo>
                  <a:cubicBezTo>
                    <a:pt x="92" y="46"/>
                    <a:pt x="92" y="45"/>
                    <a:pt x="92" y="45"/>
                  </a:cubicBezTo>
                  <a:cubicBezTo>
                    <a:pt x="91" y="47"/>
                    <a:pt x="90" y="47"/>
                    <a:pt x="88" y="47"/>
                  </a:cubicBezTo>
                  <a:close/>
                  <a:moveTo>
                    <a:pt x="77" y="50"/>
                  </a:moveTo>
                  <a:cubicBezTo>
                    <a:pt x="77" y="50"/>
                    <a:pt x="77" y="50"/>
                    <a:pt x="76" y="50"/>
                  </a:cubicBezTo>
                  <a:cubicBezTo>
                    <a:pt x="76" y="51"/>
                    <a:pt x="75" y="51"/>
                    <a:pt x="74" y="51"/>
                  </a:cubicBezTo>
                  <a:cubicBezTo>
                    <a:pt x="73" y="51"/>
                    <a:pt x="73" y="51"/>
                    <a:pt x="72" y="52"/>
                  </a:cubicBezTo>
                  <a:cubicBezTo>
                    <a:pt x="72" y="53"/>
                    <a:pt x="71" y="54"/>
                    <a:pt x="70" y="55"/>
                  </a:cubicBezTo>
                  <a:cubicBezTo>
                    <a:pt x="70" y="55"/>
                    <a:pt x="70" y="55"/>
                    <a:pt x="69" y="56"/>
                  </a:cubicBezTo>
                  <a:cubicBezTo>
                    <a:pt x="70" y="56"/>
                    <a:pt x="71" y="56"/>
                    <a:pt x="72" y="56"/>
                  </a:cubicBezTo>
                  <a:cubicBezTo>
                    <a:pt x="72" y="56"/>
                    <a:pt x="73" y="56"/>
                    <a:pt x="73" y="56"/>
                  </a:cubicBezTo>
                  <a:cubicBezTo>
                    <a:pt x="73" y="57"/>
                    <a:pt x="74" y="57"/>
                    <a:pt x="75" y="57"/>
                  </a:cubicBezTo>
                  <a:cubicBezTo>
                    <a:pt x="76" y="55"/>
                    <a:pt x="76" y="53"/>
                    <a:pt x="77" y="50"/>
                  </a:cubicBezTo>
                  <a:close/>
                  <a:moveTo>
                    <a:pt x="31" y="85"/>
                  </a:moveTo>
                  <a:cubicBezTo>
                    <a:pt x="31" y="85"/>
                    <a:pt x="31" y="85"/>
                    <a:pt x="31" y="85"/>
                  </a:cubicBezTo>
                  <a:cubicBezTo>
                    <a:pt x="29" y="87"/>
                    <a:pt x="27" y="88"/>
                    <a:pt x="25" y="90"/>
                  </a:cubicBezTo>
                  <a:cubicBezTo>
                    <a:pt x="25" y="90"/>
                    <a:pt x="25" y="90"/>
                    <a:pt x="25" y="91"/>
                  </a:cubicBezTo>
                  <a:cubicBezTo>
                    <a:pt x="25" y="92"/>
                    <a:pt x="25" y="92"/>
                    <a:pt x="25" y="94"/>
                  </a:cubicBezTo>
                  <a:cubicBezTo>
                    <a:pt x="26" y="93"/>
                    <a:pt x="27" y="93"/>
                    <a:pt x="27" y="92"/>
                  </a:cubicBezTo>
                  <a:cubicBezTo>
                    <a:pt x="28" y="92"/>
                    <a:pt x="28" y="92"/>
                    <a:pt x="28" y="91"/>
                  </a:cubicBezTo>
                  <a:cubicBezTo>
                    <a:pt x="29" y="91"/>
                    <a:pt x="29" y="90"/>
                    <a:pt x="29" y="90"/>
                  </a:cubicBezTo>
                  <a:cubicBezTo>
                    <a:pt x="30" y="89"/>
                    <a:pt x="30" y="89"/>
                    <a:pt x="31" y="90"/>
                  </a:cubicBezTo>
                  <a:cubicBezTo>
                    <a:pt x="31" y="90"/>
                    <a:pt x="31" y="90"/>
                    <a:pt x="31" y="90"/>
                  </a:cubicBezTo>
                  <a:cubicBezTo>
                    <a:pt x="32" y="90"/>
                    <a:pt x="32" y="90"/>
                    <a:pt x="32" y="89"/>
                  </a:cubicBezTo>
                  <a:cubicBezTo>
                    <a:pt x="32" y="88"/>
                    <a:pt x="32" y="87"/>
                    <a:pt x="31" y="85"/>
                  </a:cubicBezTo>
                  <a:close/>
                  <a:moveTo>
                    <a:pt x="121" y="164"/>
                  </a:moveTo>
                  <a:cubicBezTo>
                    <a:pt x="120" y="165"/>
                    <a:pt x="119" y="165"/>
                    <a:pt x="117" y="166"/>
                  </a:cubicBezTo>
                  <a:cubicBezTo>
                    <a:pt x="116" y="166"/>
                    <a:pt x="115" y="167"/>
                    <a:pt x="114" y="167"/>
                  </a:cubicBezTo>
                  <a:cubicBezTo>
                    <a:pt x="113" y="168"/>
                    <a:pt x="112" y="168"/>
                    <a:pt x="111" y="169"/>
                  </a:cubicBezTo>
                  <a:cubicBezTo>
                    <a:pt x="109" y="169"/>
                    <a:pt x="108" y="169"/>
                    <a:pt x="107" y="170"/>
                  </a:cubicBezTo>
                  <a:cubicBezTo>
                    <a:pt x="108" y="170"/>
                    <a:pt x="108" y="170"/>
                    <a:pt x="108" y="170"/>
                  </a:cubicBezTo>
                  <a:cubicBezTo>
                    <a:pt x="111" y="170"/>
                    <a:pt x="115" y="169"/>
                    <a:pt x="119" y="168"/>
                  </a:cubicBezTo>
                  <a:cubicBezTo>
                    <a:pt x="119" y="168"/>
                    <a:pt x="120" y="168"/>
                    <a:pt x="120" y="168"/>
                  </a:cubicBezTo>
                  <a:cubicBezTo>
                    <a:pt x="120" y="167"/>
                    <a:pt x="121" y="166"/>
                    <a:pt x="121" y="164"/>
                  </a:cubicBezTo>
                  <a:close/>
                  <a:moveTo>
                    <a:pt x="122" y="201"/>
                  </a:moveTo>
                  <a:cubicBezTo>
                    <a:pt x="121" y="201"/>
                    <a:pt x="121" y="201"/>
                    <a:pt x="121" y="202"/>
                  </a:cubicBezTo>
                  <a:cubicBezTo>
                    <a:pt x="122" y="203"/>
                    <a:pt x="122" y="204"/>
                    <a:pt x="122" y="204"/>
                  </a:cubicBezTo>
                  <a:cubicBezTo>
                    <a:pt x="122" y="205"/>
                    <a:pt x="122" y="205"/>
                    <a:pt x="122" y="206"/>
                  </a:cubicBezTo>
                  <a:cubicBezTo>
                    <a:pt x="123" y="206"/>
                    <a:pt x="123" y="206"/>
                    <a:pt x="123" y="207"/>
                  </a:cubicBezTo>
                  <a:cubicBezTo>
                    <a:pt x="122" y="207"/>
                    <a:pt x="122" y="208"/>
                    <a:pt x="122" y="208"/>
                  </a:cubicBezTo>
                  <a:cubicBezTo>
                    <a:pt x="122" y="208"/>
                    <a:pt x="123" y="209"/>
                    <a:pt x="123" y="209"/>
                  </a:cubicBezTo>
                  <a:cubicBezTo>
                    <a:pt x="123" y="210"/>
                    <a:pt x="123" y="211"/>
                    <a:pt x="123" y="212"/>
                  </a:cubicBezTo>
                  <a:cubicBezTo>
                    <a:pt x="123" y="214"/>
                    <a:pt x="124" y="215"/>
                    <a:pt x="124" y="216"/>
                  </a:cubicBezTo>
                  <a:cubicBezTo>
                    <a:pt x="125" y="216"/>
                    <a:pt x="126" y="216"/>
                    <a:pt x="126" y="217"/>
                  </a:cubicBezTo>
                  <a:cubicBezTo>
                    <a:pt x="126" y="218"/>
                    <a:pt x="126" y="218"/>
                    <a:pt x="125" y="219"/>
                  </a:cubicBezTo>
                  <a:cubicBezTo>
                    <a:pt x="125" y="219"/>
                    <a:pt x="126" y="220"/>
                    <a:pt x="126" y="221"/>
                  </a:cubicBezTo>
                  <a:cubicBezTo>
                    <a:pt x="127" y="221"/>
                    <a:pt x="127" y="221"/>
                    <a:pt x="127" y="221"/>
                  </a:cubicBezTo>
                  <a:cubicBezTo>
                    <a:pt x="125" y="214"/>
                    <a:pt x="123" y="208"/>
                    <a:pt x="122" y="201"/>
                  </a:cubicBezTo>
                  <a:close/>
                  <a:moveTo>
                    <a:pt x="35" y="98"/>
                  </a:moveTo>
                  <a:cubicBezTo>
                    <a:pt x="34" y="97"/>
                    <a:pt x="34" y="97"/>
                    <a:pt x="33" y="96"/>
                  </a:cubicBezTo>
                  <a:cubicBezTo>
                    <a:pt x="33" y="95"/>
                    <a:pt x="33" y="94"/>
                    <a:pt x="33" y="93"/>
                  </a:cubicBezTo>
                  <a:cubicBezTo>
                    <a:pt x="32" y="94"/>
                    <a:pt x="31" y="94"/>
                    <a:pt x="30" y="95"/>
                  </a:cubicBezTo>
                  <a:cubicBezTo>
                    <a:pt x="30" y="95"/>
                    <a:pt x="30" y="96"/>
                    <a:pt x="30" y="96"/>
                  </a:cubicBezTo>
                  <a:cubicBezTo>
                    <a:pt x="29" y="98"/>
                    <a:pt x="29" y="99"/>
                    <a:pt x="28" y="100"/>
                  </a:cubicBezTo>
                  <a:cubicBezTo>
                    <a:pt x="28" y="101"/>
                    <a:pt x="28" y="101"/>
                    <a:pt x="28" y="101"/>
                  </a:cubicBezTo>
                  <a:cubicBezTo>
                    <a:pt x="31" y="100"/>
                    <a:pt x="33" y="99"/>
                    <a:pt x="35" y="98"/>
                  </a:cubicBezTo>
                  <a:close/>
                  <a:moveTo>
                    <a:pt x="35" y="102"/>
                  </a:moveTo>
                  <a:cubicBezTo>
                    <a:pt x="35" y="102"/>
                    <a:pt x="34" y="103"/>
                    <a:pt x="33" y="104"/>
                  </a:cubicBezTo>
                  <a:cubicBezTo>
                    <a:pt x="31" y="106"/>
                    <a:pt x="29" y="108"/>
                    <a:pt x="27" y="110"/>
                  </a:cubicBezTo>
                  <a:cubicBezTo>
                    <a:pt x="27" y="111"/>
                    <a:pt x="26" y="111"/>
                    <a:pt x="24" y="111"/>
                  </a:cubicBezTo>
                  <a:cubicBezTo>
                    <a:pt x="23" y="112"/>
                    <a:pt x="22" y="113"/>
                    <a:pt x="21" y="114"/>
                  </a:cubicBezTo>
                  <a:cubicBezTo>
                    <a:pt x="21" y="114"/>
                    <a:pt x="21" y="114"/>
                    <a:pt x="21" y="114"/>
                  </a:cubicBezTo>
                  <a:cubicBezTo>
                    <a:pt x="22" y="114"/>
                    <a:pt x="22" y="114"/>
                    <a:pt x="23" y="113"/>
                  </a:cubicBezTo>
                  <a:cubicBezTo>
                    <a:pt x="26" y="111"/>
                    <a:pt x="29" y="109"/>
                    <a:pt x="33" y="107"/>
                  </a:cubicBezTo>
                  <a:cubicBezTo>
                    <a:pt x="34" y="107"/>
                    <a:pt x="35" y="106"/>
                    <a:pt x="35" y="104"/>
                  </a:cubicBezTo>
                  <a:cubicBezTo>
                    <a:pt x="36" y="104"/>
                    <a:pt x="36" y="103"/>
                    <a:pt x="35" y="102"/>
                  </a:cubicBezTo>
                  <a:close/>
                  <a:moveTo>
                    <a:pt x="53" y="55"/>
                  </a:moveTo>
                  <a:cubicBezTo>
                    <a:pt x="58" y="56"/>
                    <a:pt x="62" y="56"/>
                    <a:pt x="66" y="55"/>
                  </a:cubicBezTo>
                  <a:cubicBezTo>
                    <a:pt x="66" y="54"/>
                    <a:pt x="67" y="53"/>
                    <a:pt x="67" y="52"/>
                  </a:cubicBezTo>
                  <a:cubicBezTo>
                    <a:pt x="67" y="52"/>
                    <a:pt x="66" y="52"/>
                    <a:pt x="66" y="52"/>
                  </a:cubicBezTo>
                  <a:cubicBezTo>
                    <a:pt x="65" y="53"/>
                    <a:pt x="63" y="53"/>
                    <a:pt x="62" y="53"/>
                  </a:cubicBezTo>
                  <a:cubicBezTo>
                    <a:pt x="61" y="53"/>
                    <a:pt x="60" y="54"/>
                    <a:pt x="59" y="55"/>
                  </a:cubicBezTo>
                  <a:cubicBezTo>
                    <a:pt x="58" y="56"/>
                    <a:pt x="57" y="56"/>
                    <a:pt x="56" y="55"/>
                  </a:cubicBezTo>
                  <a:cubicBezTo>
                    <a:pt x="56" y="55"/>
                    <a:pt x="56" y="55"/>
                    <a:pt x="56" y="55"/>
                  </a:cubicBezTo>
                  <a:cubicBezTo>
                    <a:pt x="55" y="55"/>
                    <a:pt x="55" y="55"/>
                    <a:pt x="54" y="55"/>
                  </a:cubicBezTo>
                  <a:cubicBezTo>
                    <a:pt x="54" y="55"/>
                    <a:pt x="54" y="55"/>
                    <a:pt x="53" y="55"/>
                  </a:cubicBezTo>
                  <a:close/>
                  <a:moveTo>
                    <a:pt x="100" y="211"/>
                  </a:moveTo>
                  <a:cubicBezTo>
                    <a:pt x="101" y="211"/>
                    <a:pt x="101" y="210"/>
                    <a:pt x="102" y="210"/>
                  </a:cubicBezTo>
                  <a:cubicBezTo>
                    <a:pt x="103" y="209"/>
                    <a:pt x="103" y="209"/>
                    <a:pt x="103" y="208"/>
                  </a:cubicBezTo>
                  <a:cubicBezTo>
                    <a:pt x="103" y="207"/>
                    <a:pt x="103" y="207"/>
                    <a:pt x="103" y="207"/>
                  </a:cubicBezTo>
                  <a:cubicBezTo>
                    <a:pt x="102" y="207"/>
                    <a:pt x="102" y="207"/>
                    <a:pt x="102" y="207"/>
                  </a:cubicBezTo>
                  <a:cubicBezTo>
                    <a:pt x="101" y="207"/>
                    <a:pt x="100" y="206"/>
                    <a:pt x="101" y="205"/>
                  </a:cubicBezTo>
                  <a:cubicBezTo>
                    <a:pt x="101" y="205"/>
                    <a:pt x="102" y="204"/>
                    <a:pt x="102" y="204"/>
                  </a:cubicBezTo>
                  <a:cubicBezTo>
                    <a:pt x="102" y="204"/>
                    <a:pt x="103" y="204"/>
                    <a:pt x="103" y="203"/>
                  </a:cubicBezTo>
                  <a:cubicBezTo>
                    <a:pt x="103" y="203"/>
                    <a:pt x="103" y="202"/>
                    <a:pt x="103" y="201"/>
                  </a:cubicBezTo>
                  <a:cubicBezTo>
                    <a:pt x="102" y="201"/>
                    <a:pt x="101" y="201"/>
                    <a:pt x="100" y="201"/>
                  </a:cubicBezTo>
                  <a:cubicBezTo>
                    <a:pt x="100" y="202"/>
                    <a:pt x="100" y="202"/>
                    <a:pt x="100" y="203"/>
                  </a:cubicBezTo>
                  <a:cubicBezTo>
                    <a:pt x="100" y="205"/>
                    <a:pt x="99" y="207"/>
                    <a:pt x="100" y="210"/>
                  </a:cubicBezTo>
                  <a:cubicBezTo>
                    <a:pt x="100" y="210"/>
                    <a:pt x="100" y="210"/>
                    <a:pt x="100" y="210"/>
                  </a:cubicBezTo>
                  <a:cubicBezTo>
                    <a:pt x="100" y="210"/>
                    <a:pt x="100" y="211"/>
                    <a:pt x="100" y="211"/>
                  </a:cubicBezTo>
                  <a:close/>
                  <a:moveTo>
                    <a:pt x="107" y="26"/>
                  </a:moveTo>
                  <a:cubicBezTo>
                    <a:pt x="106" y="26"/>
                    <a:pt x="106" y="26"/>
                    <a:pt x="106" y="26"/>
                  </a:cubicBezTo>
                  <a:cubicBezTo>
                    <a:pt x="106" y="27"/>
                    <a:pt x="106" y="27"/>
                    <a:pt x="106" y="27"/>
                  </a:cubicBezTo>
                  <a:cubicBezTo>
                    <a:pt x="105" y="30"/>
                    <a:pt x="103" y="33"/>
                    <a:pt x="102" y="36"/>
                  </a:cubicBezTo>
                  <a:cubicBezTo>
                    <a:pt x="102" y="37"/>
                    <a:pt x="102" y="37"/>
                    <a:pt x="103" y="38"/>
                  </a:cubicBezTo>
                  <a:cubicBezTo>
                    <a:pt x="103" y="38"/>
                    <a:pt x="103" y="38"/>
                    <a:pt x="103" y="38"/>
                  </a:cubicBezTo>
                  <a:cubicBezTo>
                    <a:pt x="104" y="36"/>
                    <a:pt x="105" y="34"/>
                    <a:pt x="107" y="31"/>
                  </a:cubicBezTo>
                  <a:cubicBezTo>
                    <a:pt x="107" y="31"/>
                    <a:pt x="107" y="31"/>
                    <a:pt x="107" y="31"/>
                  </a:cubicBezTo>
                  <a:cubicBezTo>
                    <a:pt x="107" y="29"/>
                    <a:pt x="107" y="28"/>
                    <a:pt x="107" y="26"/>
                  </a:cubicBezTo>
                  <a:close/>
                  <a:moveTo>
                    <a:pt x="75" y="67"/>
                  </a:moveTo>
                  <a:cubicBezTo>
                    <a:pt x="82" y="69"/>
                    <a:pt x="89" y="71"/>
                    <a:pt x="95" y="73"/>
                  </a:cubicBezTo>
                  <a:cubicBezTo>
                    <a:pt x="95" y="73"/>
                    <a:pt x="96" y="73"/>
                    <a:pt x="96" y="73"/>
                  </a:cubicBezTo>
                  <a:cubicBezTo>
                    <a:pt x="96" y="73"/>
                    <a:pt x="96" y="72"/>
                    <a:pt x="96" y="72"/>
                  </a:cubicBezTo>
                  <a:cubicBezTo>
                    <a:pt x="89" y="70"/>
                    <a:pt x="82" y="69"/>
                    <a:pt x="75" y="67"/>
                  </a:cubicBezTo>
                  <a:close/>
                  <a:moveTo>
                    <a:pt x="184" y="160"/>
                  </a:moveTo>
                  <a:cubicBezTo>
                    <a:pt x="183" y="160"/>
                    <a:pt x="182" y="160"/>
                    <a:pt x="181" y="161"/>
                  </a:cubicBezTo>
                  <a:cubicBezTo>
                    <a:pt x="181" y="161"/>
                    <a:pt x="181" y="161"/>
                    <a:pt x="181" y="161"/>
                  </a:cubicBezTo>
                  <a:cubicBezTo>
                    <a:pt x="180" y="162"/>
                    <a:pt x="179" y="161"/>
                    <a:pt x="178" y="161"/>
                  </a:cubicBezTo>
                  <a:cubicBezTo>
                    <a:pt x="177" y="161"/>
                    <a:pt x="176" y="161"/>
                    <a:pt x="176" y="161"/>
                  </a:cubicBezTo>
                  <a:cubicBezTo>
                    <a:pt x="172" y="160"/>
                    <a:pt x="169" y="160"/>
                    <a:pt x="166" y="159"/>
                  </a:cubicBezTo>
                  <a:cubicBezTo>
                    <a:pt x="165" y="158"/>
                    <a:pt x="164" y="158"/>
                    <a:pt x="163" y="158"/>
                  </a:cubicBezTo>
                  <a:cubicBezTo>
                    <a:pt x="163" y="158"/>
                    <a:pt x="163" y="158"/>
                    <a:pt x="163" y="158"/>
                  </a:cubicBezTo>
                  <a:cubicBezTo>
                    <a:pt x="163" y="158"/>
                    <a:pt x="163" y="158"/>
                    <a:pt x="163" y="158"/>
                  </a:cubicBezTo>
                  <a:cubicBezTo>
                    <a:pt x="167" y="160"/>
                    <a:pt x="170" y="161"/>
                    <a:pt x="174" y="162"/>
                  </a:cubicBezTo>
                  <a:cubicBezTo>
                    <a:pt x="177" y="162"/>
                    <a:pt x="179" y="162"/>
                    <a:pt x="182" y="162"/>
                  </a:cubicBezTo>
                  <a:cubicBezTo>
                    <a:pt x="183" y="161"/>
                    <a:pt x="184" y="161"/>
                    <a:pt x="184" y="160"/>
                  </a:cubicBezTo>
                  <a:close/>
                  <a:moveTo>
                    <a:pt x="135" y="154"/>
                  </a:moveTo>
                  <a:cubicBezTo>
                    <a:pt x="134" y="154"/>
                    <a:pt x="134" y="154"/>
                    <a:pt x="134" y="154"/>
                  </a:cubicBezTo>
                  <a:cubicBezTo>
                    <a:pt x="133" y="154"/>
                    <a:pt x="132" y="155"/>
                    <a:pt x="131" y="155"/>
                  </a:cubicBezTo>
                  <a:cubicBezTo>
                    <a:pt x="130" y="155"/>
                    <a:pt x="129" y="156"/>
                    <a:pt x="128" y="157"/>
                  </a:cubicBezTo>
                  <a:cubicBezTo>
                    <a:pt x="128" y="157"/>
                    <a:pt x="127" y="158"/>
                    <a:pt x="127" y="158"/>
                  </a:cubicBezTo>
                  <a:cubicBezTo>
                    <a:pt x="127" y="159"/>
                    <a:pt x="127" y="159"/>
                    <a:pt x="126" y="159"/>
                  </a:cubicBezTo>
                  <a:cubicBezTo>
                    <a:pt x="126" y="160"/>
                    <a:pt x="126" y="160"/>
                    <a:pt x="126" y="160"/>
                  </a:cubicBezTo>
                  <a:cubicBezTo>
                    <a:pt x="128" y="159"/>
                    <a:pt x="129" y="159"/>
                    <a:pt x="131" y="158"/>
                  </a:cubicBezTo>
                  <a:cubicBezTo>
                    <a:pt x="131" y="158"/>
                    <a:pt x="131" y="158"/>
                    <a:pt x="131" y="158"/>
                  </a:cubicBezTo>
                  <a:cubicBezTo>
                    <a:pt x="132" y="157"/>
                    <a:pt x="134" y="155"/>
                    <a:pt x="135" y="154"/>
                  </a:cubicBezTo>
                  <a:close/>
                  <a:moveTo>
                    <a:pt x="68" y="28"/>
                  </a:moveTo>
                  <a:cubicBezTo>
                    <a:pt x="69" y="30"/>
                    <a:pt x="68" y="30"/>
                    <a:pt x="67" y="31"/>
                  </a:cubicBezTo>
                  <a:cubicBezTo>
                    <a:pt x="66" y="32"/>
                    <a:pt x="65" y="33"/>
                    <a:pt x="65" y="34"/>
                  </a:cubicBezTo>
                  <a:cubicBezTo>
                    <a:pt x="64" y="34"/>
                    <a:pt x="64" y="35"/>
                    <a:pt x="63" y="35"/>
                  </a:cubicBezTo>
                  <a:cubicBezTo>
                    <a:pt x="64" y="35"/>
                    <a:pt x="65" y="35"/>
                    <a:pt x="65" y="35"/>
                  </a:cubicBezTo>
                  <a:cubicBezTo>
                    <a:pt x="67" y="33"/>
                    <a:pt x="70" y="31"/>
                    <a:pt x="72" y="30"/>
                  </a:cubicBezTo>
                  <a:cubicBezTo>
                    <a:pt x="73" y="29"/>
                    <a:pt x="73" y="28"/>
                    <a:pt x="73" y="27"/>
                  </a:cubicBezTo>
                  <a:cubicBezTo>
                    <a:pt x="72" y="27"/>
                    <a:pt x="70" y="28"/>
                    <a:pt x="68" y="28"/>
                  </a:cubicBezTo>
                  <a:close/>
                  <a:moveTo>
                    <a:pt x="11" y="151"/>
                  </a:moveTo>
                  <a:cubicBezTo>
                    <a:pt x="11" y="153"/>
                    <a:pt x="12" y="153"/>
                    <a:pt x="13" y="154"/>
                  </a:cubicBezTo>
                  <a:cubicBezTo>
                    <a:pt x="17" y="156"/>
                    <a:pt x="21" y="156"/>
                    <a:pt x="25" y="156"/>
                  </a:cubicBezTo>
                  <a:cubicBezTo>
                    <a:pt x="28" y="156"/>
                    <a:pt x="32" y="156"/>
                    <a:pt x="35" y="154"/>
                  </a:cubicBezTo>
                  <a:cubicBezTo>
                    <a:pt x="35" y="154"/>
                    <a:pt x="36" y="154"/>
                    <a:pt x="36" y="154"/>
                  </a:cubicBezTo>
                  <a:cubicBezTo>
                    <a:pt x="35" y="154"/>
                    <a:pt x="33" y="154"/>
                    <a:pt x="32" y="155"/>
                  </a:cubicBezTo>
                  <a:cubicBezTo>
                    <a:pt x="30" y="155"/>
                    <a:pt x="28" y="155"/>
                    <a:pt x="26" y="155"/>
                  </a:cubicBezTo>
                  <a:cubicBezTo>
                    <a:pt x="21" y="156"/>
                    <a:pt x="16" y="155"/>
                    <a:pt x="11" y="151"/>
                  </a:cubicBezTo>
                  <a:cubicBezTo>
                    <a:pt x="11" y="151"/>
                    <a:pt x="11" y="151"/>
                    <a:pt x="11" y="151"/>
                  </a:cubicBezTo>
                  <a:close/>
                  <a:moveTo>
                    <a:pt x="24" y="120"/>
                  </a:moveTo>
                  <a:cubicBezTo>
                    <a:pt x="24" y="120"/>
                    <a:pt x="24" y="120"/>
                    <a:pt x="24" y="120"/>
                  </a:cubicBezTo>
                  <a:cubicBezTo>
                    <a:pt x="24" y="120"/>
                    <a:pt x="24" y="120"/>
                    <a:pt x="23" y="121"/>
                  </a:cubicBezTo>
                  <a:cubicBezTo>
                    <a:pt x="22" y="121"/>
                    <a:pt x="22" y="122"/>
                    <a:pt x="21" y="122"/>
                  </a:cubicBezTo>
                  <a:cubicBezTo>
                    <a:pt x="20" y="123"/>
                    <a:pt x="19" y="123"/>
                    <a:pt x="18" y="123"/>
                  </a:cubicBezTo>
                  <a:cubicBezTo>
                    <a:pt x="18" y="124"/>
                    <a:pt x="18" y="126"/>
                    <a:pt x="16" y="126"/>
                  </a:cubicBezTo>
                  <a:cubicBezTo>
                    <a:pt x="16" y="128"/>
                    <a:pt x="16" y="131"/>
                    <a:pt x="17" y="132"/>
                  </a:cubicBezTo>
                  <a:cubicBezTo>
                    <a:pt x="17" y="131"/>
                    <a:pt x="17" y="131"/>
                    <a:pt x="18" y="130"/>
                  </a:cubicBezTo>
                  <a:cubicBezTo>
                    <a:pt x="18" y="129"/>
                    <a:pt x="19" y="129"/>
                    <a:pt x="19" y="128"/>
                  </a:cubicBezTo>
                  <a:cubicBezTo>
                    <a:pt x="18" y="127"/>
                    <a:pt x="18" y="127"/>
                    <a:pt x="19" y="126"/>
                  </a:cubicBezTo>
                  <a:cubicBezTo>
                    <a:pt x="19" y="125"/>
                    <a:pt x="19" y="125"/>
                    <a:pt x="19" y="125"/>
                  </a:cubicBezTo>
                  <a:cubicBezTo>
                    <a:pt x="20" y="125"/>
                    <a:pt x="20" y="124"/>
                    <a:pt x="20" y="124"/>
                  </a:cubicBezTo>
                  <a:cubicBezTo>
                    <a:pt x="20" y="123"/>
                    <a:pt x="20" y="123"/>
                    <a:pt x="21" y="123"/>
                  </a:cubicBezTo>
                  <a:cubicBezTo>
                    <a:pt x="22" y="123"/>
                    <a:pt x="22" y="122"/>
                    <a:pt x="22" y="122"/>
                  </a:cubicBezTo>
                  <a:cubicBezTo>
                    <a:pt x="23" y="122"/>
                    <a:pt x="23" y="121"/>
                    <a:pt x="24" y="120"/>
                  </a:cubicBezTo>
                  <a:close/>
                  <a:moveTo>
                    <a:pt x="182" y="143"/>
                  </a:moveTo>
                  <a:cubicBezTo>
                    <a:pt x="184" y="147"/>
                    <a:pt x="187" y="151"/>
                    <a:pt x="188" y="155"/>
                  </a:cubicBezTo>
                  <a:cubicBezTo>
                    <a:pt x="189" y="154"/>
                    <a:pt x="189" y="153"/>
                    <a:pt x="189" y="152"/>
                  </a:cubicBezTo>
                  <a:cubicBezTo>
                    <a:pt x="188" y="151"/>
                    <a:pt x="188" y="150"/>
                    <a:pt x="187" y="149"/>
                  </a:cubicBezTo>
                  <a:cubicBezTo>
                    <a:pt x="186" y="147"/>
                    <a:pt x="184" y="145"/>
                    <a:pt x="182" y="143"/>
                  </a:cubicBezTo>
                  <a:close/>
                  <a:moveTo>
                    <a:pt x="97" y="200"/>
                  </a:moveTo>
                  <a:cubicBezTo>
                    <a:pt x="97" y="200"/>
                    <a:pt x="97" y="200"/>
                    <a:pt x="97" y="200"/>
                  </a:cubicBezTo>
                  <a:cubicBezTo>
                    <a:pt x="96" y="200"/>
                    <a:pt x="96" y="201"/>
                    <a:pt x="96" y="201"/>
                  </a:cubicBezTo>
                  <a:cubicBezTo>
                    <a:pt x="96" y="207"/>
                    <a:pt x="95" y="212"/>
                    <a:pt x="96" y="218"/>
                  </a:cubicBezTo>
                  <a:cubicBezTo>
                    <a:pt x="96" y="219"/>
                    <a:pt x="96" y="220"/>
                    <a:pt x="96" y="221"/>
                  </a:cubicBezTo>
                  <a:cubicBezTo>
                    <a:pt x="96" y="219"/>
                    <a:pt x="97" y="216"/>
                    <a:pt x="97" y="214"/>
                  </a:cubicBezTo>
                  <a:cubicBezTo>
                    <a:pt x="97" y="213"/>
                    <a:pt x="97" y="212"/>
                    <a:pt x="97" y="210"/>
                  </a:cubicBezTo>
                  <a:cubicBezTo>
                    <a:pt x="97" y="207"/>
                    <a:pt x="96" y="204"/>
                    <a:pt x="97" y="200"/>
                  </a:cubicBezTo>
                  <a:cubicBezTo>
                    <a:pt x="97" y="200"/>
                    <a:pt x="97" y="200"/>
                    <a:pt x="97" y="200"/>
                  </a:cubicBezTo>
                  <a:close/>
                  <a:moveTo>
                    <a:pt x="95" y="138"/>
                  </a:moveTo>
                  <a:cubicBezTo>
                    <a:pt x="97" y="138"/>
                    <a:pt x="103" y="133"/>
                    <a:pt x="104" y="132"/>
                  </a:cubicBezTo>
                  <a:cubicBezTo>
                    <a:pt x="103" y="132"/>
                    <a:pt x="102" y="132"/>
                    <a:pt x="101" y="132"/>
                  </a:cubicBezTo>
                  <a:cubicBezTo>
                    <a:pt x="101" y="132"/>
                    <a:pt x="100" y="132"/>
                    <a:pt x="100" y="132"/>
                  </a:cubicBezTo>
                  <a:cubicBezTo>
                    <a:pt x="99" y="134"/>
                    <a:pt x="97" y="136"/>
                    <a:pt x="95" y="138"/>
                  </a:cubicBezTo>
                  <a:close/>
                  <a:moveTo>
                    <a:pt x="104" y="22"/>
                  </a:moveTo>
                  <a:cubicBezTo>
                    <a:pt x="103" y="21"/>
                    <a:pt x="102" y="21"/>
                    <a:pt x="101" y="20"/>
                  </a:cubicBezTo>
                  <a:cubicBezTo>
                    <a:pt x="100" y="22"/>
                    <a:pt x="99" y="23"/>
                    <a:pt x="98" y="25"/>
                  </a:cubicBezTo>
                  <a:cubicBezTo>
                    <a:pt x="99" y="25"/>
                    <a:pt x="100" y="26"/>
                    <a:pt x="100" y="26"/>
                  </a:cubicBezTo>
                  <a:cubicBezTo>
                    <a:pt x="101" y="25"/>
                    <a:pt x="103" y="23"/>
                    <a:pt x="104" y="22"/>
                  </a:cubicBezTo>
                  <a:close/>
                  <a:moveTo>
                    <a:pt x="10" y="97"/>
                  </a:moveTo>
                  <a:cubicBezTo>
                    <a:pt x="10" y="97"/>
                    <a:pt x="10" y="96"/>
                    <a:pt x="10" y="96"/>
                  </a:cubicBezTo>
                  <a:cubicBezTo>
                    <a:pt x="12" y="88"/>
                    <a:pt x="15" y="80"/>
                    <a:pt x="18" y="73"/>
                  </a:cubicBezTo>
                  <a:cubicBezTo>
                    <a:pt x="18" y="72"/>
                    <a:pt x="18" y="72"/>
                    <a:pt x="17" y="71"/>
                  </a:cubicBezTo>
                  <a:cubicBezTo>
                    <a:pt x="14" y="80"/>
                    <a:pt x="12" y="88"/>
                    <a:pt x="10" y="97"/>
                  </a:cubicBezTo>
                  <a:close/>
                  <a:moveTo>
                    <a:pt x="104" y="163"/>
                  </a:moveTo>
                  <a:cubicBezTo>
                    <a:pt x="108" y="161"/>
                    <a:pt x="111" y="160"/>
                    <a:pt x="115" y="158"/>
                  </a:cubicBezTo>
                  <a:cubicBezTo>
                    <a:pt x="114" y="158"/>
                    <a:pt x="114" y="158"/>
                    <a:pt x="114" y="158"/>
                  </a:cubicBezTo>
                  <a:cubicBezTo>
                    <a:pt x="114" y="158"/>
                    <a:pt x="113" y="159"/>
                    <a:pt x="113" y="159"/>
                  </a:cubicBezTo>
                  <a:cubicBezTo>
                    <a:pt x="110" y="159"/>
                    <a:pt x="108" y="160"/>
                    <a:pt x="105" y="159"/>
                  </a:cubicBezTo>
                  <a:cubicBezTo>
                    <a:pt x="105" y="160"/>
                    <a:pt x="104" y="162"/>
                    <a:pt x="104" y="163"/>
                  </a:cubicBezTo>
                  <a:close/>
                  <a:moveTo>
                    <a:pt x="74" y="16"/>
                  </a:moveTo>
                  <a:cubicBezTo>
                    <a:pt x="74" y="16"/>
                    <a:pt x="74" y="17"/>
                    <a:pt x="74" y="17"/>
                  </a:cubicBezTo>
                  <a:cubicBezTo>
                    <a:pt x="75" y="17"/>
                    <a:pt x="76" y="17"/>
                    <a:pt x="77" y="17"/>
                  </a:cubicBezTo>
                  <a:cubicBezTo>
                    <a:pt x="78" y="17"/>
                    <a:pt x="78" y="17"/>
                    <a:pt x="78" y="17"/>
                  </a:cubicBezTo>
                  <a:cubicBezTo>
                    <a:pt x="80" y="15"/>
                    <a:pt x="81" y="14"/>
                    <a:pt x="82" y="13"/>
                  </a:cubicBezTo>
                  <a:cubicBezTo>
                    <a:pt x="83" y="13"/>
                    <a:pt x="83" y="13"/>
                    <a:pt x="83" y="12"/>
                  </a:cubicBezTo>
                  <a:cubicBezTo>
                    <a:pt x="80" y="13"/>
                    <a:pt x="78" y="14"/>
                    <a:pt x="75" y="15"/>
                  </a:cubicBezTo>
                  <a:cubicBezTo>
                    <a:pt x="75" y="16"/>
                    <a:pt x="75" y="16"/>
                    <a:pt x="74" y="16"/>
                  </a:cubicBezTo>
                  <a:close/>
                  <a:moveTo>
                    <a:pt x="19" y="112"/>
                  </a:moveTo>
                  <a:cubicBezTo>
                    <a:pt x="19" y="112"/>
                    <a:pt x="19" y="112"/>
                    <a:pt x="19" y="113"/>
                  </a:cubicBezTo>
                  <a:cubicBezTo>
                    <a:pt x="21" y="111"/>
                    <a:pt x="22" y="110"/>
                    <a:pt x="23" y="109"/>
                  </a:cubicBezTo>
                  <a:cubicBezTo>
                    <a:pt x="24" y="108"/>
                    <a:pt x="24" y="107"/>
                    <a:pt x="25" y="106"/>
                  </a:cubicBezTo>
                  <a:cubicBezTo>
                    <a:pt x="24" y="106"/>
                    <a:pt x="24" y="106"/>
                    <a:pt x="24" y="106"/>
                  </a:cubicBezTo>
                  <a:cubicBezTo>
                    <a:pt x="24" y="107"/>
                    <a:pt x="23" y="107"/>
                    <a:pt x="23" y="107"/>
                  </a:cubicBezTo>
                  <a:cubicBezTo>
                    <a:pt x="22" y="107"/>
                    <a:pt x="21" y="108"/>
                    <a:pt x="20" y="108"/>
                  </a:cubicBezTo>
                  <a:cubicBezTo>
                    <a:pt x="20" y="108"/>
                    <a:pt x="20" y="109"/>
                    <a:pt x="20" y="109"/>
                  </a:cubicBezTo>
                  <a:cubicBezTo>
                    <a:pt x="19" y="110"/>
                    <a:pt x="19" y="111"/>
                    <a:pt x="19" y="112"/>
                  </a:cubicBezTo>
                  <a:close/>
                  <a:moveTo>
                    <a:pt x="27" y="68"/>
                  </a:moveTo>
                  <a:cubicBezTo>
                    <a:pt x="26" y="68"/>
                    <a:pt x="25" y="68"/>
                    <a:pt x="25" y="66"/>
                  </a:cubicBezTo>
                  <a:cubicBezTo>
                    <a:pt x="24" y="67"/>
                    <a:pt x="24" y="67"/>
                    <a:pt x="24" y="67"/>
                  </a:cubicBezTo>
                  <a:cubicBezTo>
                    <a:pt x="24" y="67"/>
                    <a:pt x="24" y="68"/>
                    <a:pt x="24" y="69"/>
                  </a:cubicBezTo>
                  <a:cubicBezTo>
                    <a:pt x="24" y="70"/>
                    <a:pt x="23" y="71"/>
                    <a:pt x="23" y="73"/>
                  </a:cubicBezTo>
                  <a:cubicBezTo>
                    <a:pt x="24" y="73"/>
                    <a:pt x="25" y="73"/>
                    <a:pt x="25" y="73"/>
                  </a:cubicBezTo>
                  <a:cubicBezTo>
                    <a:pt x="26" y="72"/>
                    <a:pt x="26" y="70"/>
                    <a:pt x="27" y="68"/>
                  </a:cubicBezTo>
                  <a:close/>
                  <a:moveTo>
                    <a:pt x="93" y="57"/>
                  </a:moveTo>
                  <a:cubicBezTo>
                    <a:pt x="92" y="58"/>
                    <a:pt x="90" y="59"/>
                    <a:pt x="89" y="59"/>
                  </a:cubicBezTo>
                  <a:cubicBezTo>
                    <a:pt x="88" y="60"/>
                    <a:pt x="88" y="61"/>
                    <a:pt x="87" y="61"/>
                  </a:cubicBezTo>
                  <a:cubicBezTo>
                    <a:pt x="89" y="62"/>
                    <a:pt x="90" y="62"/>
                    <a:pt x="92" y="62"/>
                  </a:cubicBezTo>
                  <a:cubicBezTo>
                    <a:pt x="92" y="60"/>
                    <a:pt x="93" y="59"/>
                    <a:pt x="93" y="57"/>
                  </a:cubicBezTo>
                  <a:close/>
                  <a:moveTo>
                    <a:pt x="122" y="182"/>
                  </a:moveTo>
                  <a:cubicBezTo>
                    <a:pt x="122" y="182"/>
                    <a:pt x="122" y="182"/>
                    <a:pt x="122" y="182"/>
                  </a:cubicBezTo>
                  <a:cubicBezTo>
                    <a:pt x="123" y="182"/>
                    <a:pt x="123" y="181"/>
                    <a:pt x="124" y="181"/>
                  </a:cubicBezTo>
                  <a:cubicBezTo>
                    <a:pt x="125" y="179"/>
                    <a:pt x="125" y="177"/>
                    <a:pt x="126" y="175"/>
                  </a:cubicBezTo>
                  <a:cubicBezTo>
                    <a:pt x="125" y="175"/>
                    <a:pt x="125" y="175"/>
                    <a:pt x="124" y="175"/>
                  </a:cubicBezTo>
                  <a:cubicBezTo>
                    <a:pt x="124" y="175"/>
                    <a:pt x="124" y="176"/>
                    <a:pt x="124" y="176"/>
                  </a:cubicBezTo>
                  <a:cubicBezTo>
                    <a:pt x="123" y="178"/>
                    <a:pt x="122" y="180"/>
                    <a:pt x="122" y="182"/>
                  </a:cubicBezTo>
                  <a:close/>
                  <a:moveTo>
                    <a:pt x="113" y="149"/>
                  </a:moveTo>
                  <a:cubicBezTo>
                    <a:pt x="113" y="149"/>
                    <a:pt x="113" y="150"/>
                    <a:pt x="113" y="150"/>
                  </a:cubicBezTo>
                  <a:cubicBezTo>
                    <a:pt x="114" y="150"/>
                    <a:pt x="116" y="150"/>
                    <a:pt x="117" y="150"/>
                  </a:cubicBezTo>
                  <a:cubicBezTo>
                    <a:pt x="118" y="150"/>
                    <a:pt x="120" y="149"/>
                    <a:pt x="121" y="149"/>
                  </a:cubicBezTo>
                  <a:cubicBezTo>
                    <a:pt x="121" y="149"/>
                    <a:pt x="121" y="149"/>
                    <a:pt x="121" y="149"/>
                  </a:cubicBezTo>
                  <a:cubicBezTo>
                    <a:pt x="118" y="148"/>
                    <a:pt x="116" y="148"/>
                    <a:pt x="113" y="147"/>
                  </a:cubicBezTo>
                  <a:cubicBezTo>
                    <a:pt x="113" y="148"/>
                    <a:pt x="113" y="148"/>
                    <a:pt x="113" y="149"/>
                  </a:cubicBezTo>
                  <a:close/>
                  <a:moveTo>
                    <a:pt x="44" y="50"/>
                  </a:moveTo>
                  <a:cubicBezTo>
                    <a:pt x="43" y="51"/>
                    <a:pt x="42" y="53"/>
                    <a:pt x="41" y="54"/>
                  </a:cubicBezTo>
                  <a:cubicBezTo>
                    <a:pt x="42" y="54"/>
                    <a:pt x="43" y="55"/>
                    <a:pt x="43" y="56"/>
                  </a:cubicBezTo>
                  <a:cubicBezTo>
                    <a:pt x="44" y="55"/>
                    <a:pt x="44" y="55"/>
                    <a:pt x="44" y="54"/>
                  </a:cubicBezTo>
                  <a:cubicBezTo>
                    <a:pt x="44" y="53"/>
                    <a:pt x="45" y="53"/>
                    <a:pt x="45" y="53"/>
                  </a:cubicBezTo>
                  <a:cubicBezTo>
                    <a:pt x="45" y="52"/>
                    <a:pt x="45" y="51"/>
                    <a:pt x="46" y="51"/>
                  </a:cubicBezTo>
                  <a:cubicBezTo>
                    <a:pt x="45" y="50"/>
                    <a:pt x="45" y="50"/>
                    <a:pt x="44" y="50"/>
                  </a:cubicBezTo>
                  <a:close/>
                  <a:moveTo>
                    <a:pt x="91" y="132"/>
                  </a:moveTo>
                  <a:cubicBezTo>
                    <a:pt x="91" y="132"/>
                    <a:pt x="91" y="132"/>
                    <a:pt x="91" y="132"/>
                  </a:cubicBezTo>
                  <a:cubicBezTo>
                    <a:pt x="90" y="132"/>
                    <a:pt x="89" y="132"/>
                    <a:pt x="89" y="132"/>
                  </a:cubicBezTo>
                  <a:cubicBezTo>
                    <a:pt x="88" y="132"/>
                    <a:pt x="88" y="132"/>
                    <a:pt x="87" y="132"/>
                  </a:cubicBezTo>
                  <a:cubicBezTo>
                    <a:pt x="86" y="134"/>
                    <a:pt x="85" y="135"/>
                    <a:pt x="83" y="137"/>
                  </a:cubicBezTo>
                  <a:cubicBezTo>
                    <a:pt x="83" y="137"/>
                    <a:pt x="83" y="137"/>
                    <a:pt x="83" y="138"/>
                  </a:cubicBezTo>
                  <a:cubicBezTo>
                    <a:pt x="86" y="136"/>
                    <a:pt x="88" y="134"/>
                    <a:pt x="91" y="132"/>
                  </a:cubicBezTo>
                  <a:close/>
                  <a:moveTo>
                    <a:pt x="62" y="51"/>
                  </a:moveTo>
                  <a:cubicBezTo>
                    <a:pt x="64" y="51"/>
                    <a:pt x="66" y="50"/>
                    <a:pt x="67" y="50"/>
                  </a:cubicBezTo>
                  <a:cubicBezTo>
                    <a:pt x="68" y="50"/>
                    <a:pt x="69" y="49"/>
                    <a:pt x="69" y="48"/>
                  </a:cubicBezTo>
                  <a:cubicBezTo>
                    <a:pt x="69" y="48"/>
                    <a:pt x="69" y="48"/>
                    <a:pt x="68" y="47"/>
                  </a:cubicBezTo>
                  <a:cubicBezTo>
                    <a:pt x="67" y="47"/>
                    <a:pt x="67" y="48"/>
                    <a:pt x="66" y="48"/>
                  </a:cubicBezTo>
                  <a:cubicBezTo>
                    <a:pt x="64" y="48"/>
                    <a:pt x="63" y="50"/>
                    <a:pt x="62" y="51"/>
                  </a:cubicBezTo>
                  <a:close/>
                  <a:moveTo>
                    <a:pt x="12" y="111"/>
                  </a:moveTo>
                  <a:cubicBezTo>
                    <a:pt x="12" y="111"/>
                    <a:pt x="12" y="111"/>
                    <a:pt x="12" y="111"/>
                  </a:cubicBezTo>
                  <a:cubicBezTo>
                    <a:pt x="11" y="111"/>
                    <a:pt x="11" y="111"/>
                    <a:pt x="11" y="111"/>
                  </a:cubicBezTo>
                  <a:cubicBezTo>
                    <a:pt x="11" y="114"/>
                    <a:pt x="10" y="116"/>
                    <a:pt x="10" y="119"/>
                  </a:cubicBezTo>
                  <a:cubicBezTo>
                    <a:pt x="10" y="121"/>
                    <a:pt x="9" y="123"/>
                    <a:pt x="10" y="126"/>
                  </a:cubicBezTo>
                  <a:cubicBezTo>
                    <a:pt x="10" y="126"/>
                    <a:pt x="10" y="127"/>
                    <a:pt x="10" y="127"/>
                  </a:cubicBezTo>
                  <a:cubicBezTo>
                    <a:pt x="10" y="127"/>
                    <a:pt x="10" y="127"/>
                    <a:pt x="10" y="127"/>
                  </a:cubicBezTo>
                  <a:cubicBezTo>
                    <a:pt x="11" y="122"/>
                    <a:pt x="11" y="116"/>
                    <a:pt x="12" y="111"/>
                  </a:cubicBezTo>
                  <a:close/>
                  <a:moveTo>
                    <a:pt x="27" y="57"/>
                  </a:moveTo>
                  <a:cubicBezTo>
                    <a:pt x="27" y="57"/>
                    <a:pt x="27" y="57"/>
                    <a:pt x="27" y="57"/>
                  </a:cubicBezTo>
                  <a:cubicBezTo>
                    <a:pt x="28" y="56"/>
                    <a:pt x="29" y="54"/>
                    <a:pt x="30" y="53"/>
                  </a:cubicBezTo>
                  <a:cubicBezTo>
                    <a:pt x="31" y="53"/>
                    <a:pt x="31" y="52"/>
                    <a:pt x="31" y="52"/>
                  </a:cubicBezTo>
                  <a:cubicBezTo>
                    <a:pt x="31" y="52"/>
                    <a:pt x="31" y="51"/>
                    <a:pt x="31" y="51"/>
                  </a:cubicBezTo>
                  <a:cubicBezTo>
                    <a:pt x="32" y="50"/>
                    <a:pt x="33" y="49"/>
                    <a:pt x="33" y="48"/>
                  </a:cubicBezTo>
                  <a:cubicBezTo>
                    <a:pt x="35" y="46"/>
                    <a:pt x="36" y="44"/>
                    <a:pt x="37" y="42"/>
                  </a:cubicBezTo>
                  <a:cubicBezTo>
                    <a:pt x="33" y="47"/>
                    <a:pt x="30" y="52"/>
                    <a:pt x="27" y="57"/>
                  </a:cubicBezTo>
                  <a:close/>
                  <a:moveTo>
                    <a:pt x="86" y="43"/>
                  </a:moveTo>
                  <a:cubicBezTo>
                    <a:pt x="84" y="44"/>
                    <a:pt x="83" y="44"/>
                    <a:pt x="82" y="45"/>
                  </a:cubicBezTo>
                  <a:cubicBezTo>
                    <a:pt x="81" y="46"/>
                    <a:pt x="81" y="46"/>
                    <a:pt x="80" y="47"/>
                  </a:cubicBezTo>
                  <a:cubicBezTo>
                    <a:pt x="81" y="47"/>
                    <a:pt x="82" y="47"/>
                    <a:pt x="82" y="47"/>
                  </a:cubicBezTo>
                  <a:cubicBezTo>
                    <a:pt x="84" y="47"/>
                    <a:pt x="84" y="46"/>
                    <a:pt x="85" y="45"/>
                  </a:cubicBezTo>
                  <a:cubicBezTo>
                    <a:pt x="85" y="45"/>
                    <a:pt x="85" y="45"/>
                    <a:pt x="85" y="45"/>
                  </a:cubicBezTo>
                  <a:cubicBezTo>
                    <a:pt x="85" y="44"/>
                    <a:pt x="85" y="44"/>
                    <a:pt x="86" y="43"/>
                  </a:cubicBezTo>
                  <a:close/>
                  <a:moveTo>
                    <a:pt x="82" y="53"/>
                  </a:moveTo>
                  <a:cubicBezTo>
                    <a:pt x="81" y="55"/>
                    <a:pt x="81" y="56"/>
                    <a:pt x="80" y="57"/>
                  </a:cubicBezTo>
                  <a:cubicBezTo>
                    <a:pt x="81" y="57"/>
                    <a:pt x="82" y="58"/>
                    <a:pt x="84" y="58"/>
                  </a:cubicBezTo>
                  <a:cubicBezTo>
                    <a:pt x="84" y="57"/>
                    <a:pt x="84" y="56"/>
                    <a:pt x="84" y="55"/>
                  </a:cubicBezTo>
                  <a:cubicBezTo>
                    <a:pt x="84" y="55"/>
                    <a:pt x="83" y="54"/>
                    <a:pt x="82" y="53"/>
                  </a:cubicBezTo>
                  <a:close/>
                  <a:moveTo>
                    <a:pt x="59" y="29"/>
                  </a:moveTo>
                  <a:cubicBezTo>
                    <a:pt x="61" y="29"/>
                    <a:pt x="65" y="26"/>
                    <a:pt x="66" y="23"/>
                  </a:cubicBezTo>
                  <a:cubicBezTo>
                    <a:pt x="66" y="23"/>
                    <a:pt x="65" y="23"/>
                    <a:pt x="65" y="24"/>
                  </a:cubicBezTo>
                  <a:cubicBezTo>
                    <a:pt x="64" y="24"/>
                    <a:pt x="64" y="24"/>
                    <a:pt x="63" y="25"/>
                  </a:cubicBezTo>
                  <a:cubicBezTo>
                    <a:pt x="61" y="26"/>
                    <a:pt x="60" y="28"/>
                    <a:pt x="59" y="29"/>
                  </a:cubicBezTo>
                  <a:close/>
                  <a:moveTo>
                    <a:pt x="106" y="173"/>
                  </a:moveTo>
                  <a:cubicBezTo>
                    <a:pt x="105" y="174"/>
                    <a:pt x="105" y="175"/>
                    <a:pt x="104" y="176"/>
                  </a:cubicBezTo>
                  <a:cubicBezTo>
                    <a:pt x="104" y="176"/>
                    <a:pt x="104" y="176"/>
                    <a:pt x="104" y="176"/>
                  </a:cubicBezTo>
                  <a:cubicBezTo>
                    <a:pt x="106" y="175"/>
                    <a:pt x="109" y="174"/>
                    <a:pt x="111" y="174"/>
                  </a:cubicBezTo>
                  <a:cubicBezTo>
                    <a:pt x="111" y="173"/>
                    <a:pt x="111" y="172"/>
                    <a:pt x="111" y="172"/>
                  </a:cubicBezTo>
                  <a:cubicBezTo>
                    <a:pt x="110" y="172"/>
                    <a:pt x="109" y="172"/>
                    <a:pt x="108" y="172"/>
                  </a:cubicBezTo>
                  <a:cubicBezTo>
                    <a:pt x="108" y="173"/>
                    <a:pt x="108" y="174"/>
                    <a:pt x="107" y="174"/>
                  </a:cubicBezTo>
                  <a:cubicBezTo>
                    <a:pt x="107" y="174"/>
                    <a:pt x="106" y="174"/>
                    <a:pt x="106" y="173"/>
                  </a:cubicBezTo>
                  <a:close/>
                  <a:moveTo>
                    <a:pt x="7" y="111"/>
                  </a:moveTo>
                  <a:cubicBezTo>
                    <a:pt x="6" y="116"/>
                    <a:pt x="6" y="120"/>
                    <a:pt x="7" y="125"/>
                  </a:cubicBezTo>
                  <a:cubicBezTo>
                    <a:pt x="7" y="125"/>
                    <a:pt x="7" y="125"/>
                    <a:pt x="7" y="124"/>
                  </a:cubicBezTo>
                  <a:cubicBezTo>
                    <a:pt x="7" y="123"/>
                    <a:pt x="7" y="122"/>
                    <a:pt x="7" y="121"/>
                  </a:cubicBezTo>
                  <a:cubicBezTo>
                    <a:pt x="8" y="119"/>
                    <a:pt x="8" y="116"/>
                    <a:pt x="8" y="114"/>
                  </a:cubicBezTo>
                  <a:cubicBezTo>
                    <a:pt x="8" y="113"/>
                    <a:pt x="8" y="112"/>
                    <a:pt x="8" y="112"/>
                  </a:cubicBezTo>
                  <a:cubicBezTo>
                    <a:pt x="8" y="111"/>
                    <a:pt x="8" y="111"/>
                    <a:pt x="7" y="111"/>
                  </a:cubicBezTo>
                  <a:close/>
                  <a:moveTo>
                    <a:pt x="82" y="50"/>
                  </a:moveTo>
                  <a:cubicBezTo>
                    <a:pt x="81" y="50"/>
                    <a:pt x="81" y="50"/>
                    <a:pt x="80" y="50"/>
                  </a:cubicBezTo>
                  <a:cubicBezTo>
                    <a:pt x="80" y="50"/>
                    <a:pt x="79" y="50"/>
                    <a:pt x="79" y="51"/>
                  </a:cubicBezTo>
                  <a:cubicBezTo>
                    <a:pt x="79" y="52"/>
                    <a:pt x="78" y="54"/>
                    <a:pt x="77" y="56"/>
                  </a:cubicBezTo>
                  <a:cubicBezTo>
                    <a:pt x="77" y="56"/>
                    <a:pt x="77" y="57"/>
                    <a:pt x="77" y="57"/>
                  </a:cubicBezTo>
                  <a:cubicBezTo>
                    <a:pt x="77" y="57"/>
                    <a:pt x="78" y="57"/>
                    <a:pt x="78" y="57"/>
                  </a:cubicBezTo>
                  <a:cubicBezTo>
                    <a:pt x="79" y="55"/>
                    <a:pt x="80" y="53"/>
                    <a:pt x="81" y="51"/>
                  </a:cubicBezTo>
                  <a:cubicBezTo>
                    <a:pt x="82" y="51"/>
                    <a:pt x="82" y="50"/>
                    <a:pt x="82" y="50"/>
                  </a:cubicBezTo>
                  <a:close/>
                  <a:moveTo>
                    <a:pt x="109" y="127"/>
                  </a:moveTo>
                  <a:cubicBezTo>
                    <a:pt x="110" y="127"/>
                    <a:pt x="110" y="126"/>
                    <a:pt x="110" y="126"/>
                  </a:cubicBezTo>
                  <a:cubicBezTo>
                    <a:pt x="110" y="125"/>
                    <a:pt x="110" y="125"/>
                    <a:pt x="110" y="125"/>
                  </a:cubicBezTo>
                  <a:cubicBezTo>
                    <a:pt x="109" y="124"/>
                    <a:pt x="108" y="124"/>
                    <a:pt x="107" y="123"/>
                  </a:cubicBezTo>
                  <a:cubicBezTo>
                    <a:pt x="106" y="124"/>
                    <a:pt x="106" y="125"/>
                    <a:pt x="105" y="125"/>
                  </a:cubicBezTo>
                  <a:cubicBezTo>
                    <a:pt x="107" y="126"/>
                    <a:pt x="108" y="126"/>
                    <a:pt x="109" y="127"/>
                  </a:cubicBezTo>
                  <a:close/>
                  <a:moveTo>
                    <a:pt x="103" y="68"/>
                  </a:moveTo>
                  <a:cubicBezTo>
                    <a:pt x="104" y="67"/>
                    <a:pt x="106" y="62"/>
                    <a:pt x="106" y="61"/>
                  </a:cubicBezTo>
                  <a:cubicBezTo>
                    <a:pt x="106" y="61"/>
                    <a:pt x="105" y="62"/>
                    <a:pt x="105" y="62"/>
                  </a:cubicBezTo>
                  <a:cubicBezTo>
                    <a:pt x="104" y="63"/>
                    <a:pt x="104" y="64"/>
                    <a:pt x="103" y="65"/>
                  </a:cubicBezTo>
                  <a:cubicBezTo>
                    <a:pt x="102" y="66"/>
                    <a:pt x="101" y="66"/>
                    <a:pt x="101" y="67"/>
                  </a:cubicBezTo>
                  <a:cubicBezTo>
                    <a:pt x="102" y="68"/>
                    <a:pt x="102" y="68"/>
                    <a:pt x="103" y="68"/>
                  </a:cubicBezTo>
                  <a:close/>
                  <a:moveTo>
                    <a:pt x="111" y="12"/>
                  </a:moveTo>
                  <a:cubicBezTo>
                    <a:pt x="112" y="15"/>
                    <a:pt x="114" y="18"/>
                    <a:pt x="115" y="21"/>
                  </a:cubicBezTo>
                  <a:cubicBezTo>
                    <a:pt x="116" y="18"/>
                    <a:pt x="114" y="14"/>
                    <a:pt x="111" y="12"/>
                  </a:cubicBezTo>
                  <a:close/>
                  <a:moveTo>
                    <a:pt x="88" y="125"/>
                  </a:moveTo>
                  <a:cubicBezTo>
                    <a:pt x="87" y="124"/>
                    <a:pt x="87" y="124"/>
                    <a:pt x="86" y="124"/>
                  </a:cubicBezTo>
                  <a:cubicBezTo>
                    <a:pt x="85" y="125"/>
                    <a:pt x="84" y="127"/>
                    <a:pt x="82" y="128"/>
                  </a:cubicBezTo>
                  <a:cubicBezTo>
                    <a:pt x="83" y="128"/>
                    <a:pt x="84" y="128"/>
                    <a:pt x="84" y="128"/>
                  </a:cubicBezTo>
                  <a:cubicBezTo>
                    <a:pt x="84" y="128"/>
                    <a:pt x="85" y="128"/>
                    <a:pt x="85" y="128"/>
                  </a:cubicBezTo>
                  <a:cubicBezTo>
                    <a:pt x="86" y="127"/>
                    <a:pt x="87" y="126"/>
                    <a:pt x="88" y="125"/>
                  </a:cubicBezTo>
                  <a:close/>
                  <a:moveTo>
                    <a:pt x="55" y="125"/>
                  </a:moveTo>
                  <a:cubicBezTo>
                    <a:pt x="54" y="123"/>
                    <a:pt x="54" y="121"/>
                    <a:pt x="53" y="119"/>
                  </a:cubicBezTo>
                  <a:cubicBezTo>
                    <a:pt x="53" y="119"/>
                    <a:pt x="53" y="119"/>
                    <a:pt x="53" y="119"/>
                  </a:cubicBezTo>
                  <a:cubicBezTo>
                    <a:pt x="53" y="121"/>
                    <a:pt x="52" y="123"/>
                    <a:pt x="52" y="125"/>
                  </a:cubicBezTo>
                  <a:cubicBezTo>
                    <a:pt x="53" y="125"/>
                    <a:pt x="54" y="125"/>
                    <a:pt x="55" y="125"/>
                  </a:cubicBezTo>
                  <a:close/>
                  <a:moveTo>
                    <a:pt x="7" y="142"/>
                  </a:moveTo>
                  <a:cubicBezTo>
                    <a:pt x="7" y="142"/>
                    <a:pt x="7" y="142"/>
                    <a:pt x="7" y="142"/>
                  </a:cubicBezTo>
                  <a:cubicBezTo>
                    <a:pt x="8" y="145"/>
                    <a:pt x="13" y="151"/>
                    <a:pt x="16" y="152"/>
                  </a:cubicBezTo>
                  <a:cubicBezTo>
                    <a:pt x="16" y="152"/>
                    <a:pt x="16" y="152"/>
                    <a:pt x="16" y="151"/>
                  </a:cubicBezTo>
                  <a:cubicBezTo>
                    <a:pt x="15" y="151"/>
                    <a:pt x="14" y="150"/>
                    <a:pt x="13" y="149"/>
                  </a:cubicBezTo>
                  <a:cubicBezTo>
                    <a:pt x="11" y="147"/>
                    <a:pt x="9" y="145"/>
                    <a:pt x="8" y="143"/>
                  </a:cubicBezTo>
                  <a:cubicBezTo>
                    <a:pt x="8" y="142"/>
                    <a:pt x="7" y="142"/>
                    <a:pt x="7" y="142"/>
                  </a:cubicBezTo>
                  <a:close/>
                  <a:moveTo>
                    <a:pt x="111" y="166"/>
                  </a:moveTo>
                  <a:cubicBezTo>
                    <a:pt x="109" y="166"/>
                    <a:pt x="106" y="167"/>
                    <a:pt x="104" y="166"/>
                  </a:cubicBezTo>
                  <a:cubicBezTo>
                    <a:pt x="104" y="167"/>
                    <a:pt x="104" y="168"/>
                    <a:pt x="104" y="169"/>
                  </a:cubicBezTo>
                  <a:cubicBezTo>
                    <a:pt x="106" y="168"/>
                    <a:pt x="109" y="167"/>
                    <a:pt x="111" y="166"/>
                  </a:cubicBezTo>
                  <a:close/>
                  <a:moveTo>
                    <a:pt x="61" y="61"/>
                  </a:moveTo>
                  <a:cubicBezTo>
                    <a:pt x="62" y="62"/>
                    <a:pt x="62" y="62"/>
                    <a:pt x="62" y="62"/>
                  </a:cubicBezTo>
                  <a:cubicBezTo>
                    <a:pt x="64" y="62"/>
                    <a:pt x="66" y="63"/>
                    <a:pt x="68" y="63"/>
                  </a:cubicBezTo>
                  <a:cubicBezTo>
                    <a:pt x="70" y="63"/>
                    <a:pt x="72" y="64"/>
                    <a:pt x="73" y="64"/>
                  </a:cubicBezTo>
                  <a:cubicBezTo>
                    <a:pt x="74" y="64"/>
                    <a:pt x="74" y="64"/>
                    <a:pt x="74" y="64"/>
                  </a:cubicBezTo>
                  <a:cubicBezTo>
                    <a:pt x="73" y="64"/>
                    <a:pt x="72" y="63"/>
                    <a:pt x="72" y="63"/>
                  </a:cubicBezTo>
                  <a:cubicBezTo>
                    <a:pt x="71" y="63"/>
                    <a:pt x="71" y="63"/>
                    <a:pt x="71" y="63"/>
                  </a:cubicBezTo>
                  <a:cubicBezTo>
                    <a:pt x="70" y="62"/>
                    <a:pt x="70" y="62"/>
                    <a:pt x="69" y="62"/>
                  </a:cubicBezTo>
                  <a:cubicBezTo>
                    <a:pt x="66" y="62"/>
                    <a:pt x="64" y="61"/>
                    <a:pt x="61" y="61"/>
                  </a:cubicBezTo>
                  <a:close/>
                  <a:moveTo>
                    <a:pt x="24" y="85"/>
                  </a:moveTo>
                  <a:cubicBezTo>
                    <a:pt x="24" y="86"/>
                    <a:pt x="25" y="86"/>
                    <a:pt x="25" y="86"/>
                  </a:cubicBezTo>
                  <a:cubicBezTo>
                    <a:pt x="27" y="85"/>
                    <a:pt x="29" y="84"/>
                    <a:pt x="31" y="83"/>
                  </a:cubicBezTo>
                  <a:cubicBezTo>
                    <a:pt x="30" y="82"/>
                    <a:pt x="30" y="82"/>
                    <a:pt x="29" y="82"/>
                  </a:cubicBezTo>
                  <a:cubicBezTo>
                    <a:pt x="29" y="82"/>
                    <a:pt x="29" y="82"/>
                    <a:pt x="29" y="82"/>
                  </a:cubicBezTo>
                  <a:cubicBezTo>
                    <a:pt x="28" y="83"/>
                    <a:pt x="28" y="83"/>
                    <a:pt x="28" y="83"/>
                  </a:cubicBezTo>
                  <a:cubicBezTo>
                    <a:pt x="27" y="84"/>
                    <a:pt x="27" y="84"/>
                    <a:pt x="26" y="84"/>
                  </a:cubicBezTo>
                  <a:cubicBezTo>
                    <a:pt x="26" y="84"/>
                    <a:pt x="26" y="84"/>
                    <a:pt x="26" y="84"/>
                  </a:cubicBezTo>
                  <a:cubicBezTo>
                    <a:pt x="25" y="84"/>
                    <a:pt x="25" y="85"/>
                    <a:pt x="24" y="85"/>
                  </a:cubicBezTo>
                  <a:close/>
                  <a:moveTo>
                    <a:pt x="65" y="127"/>
                  </a:moveTo>
                  <a:cubicBezTo>
                    <a:pt x="64" y="127"/>
                    <a:pt x="63" y="128"/>
                    <a:pt x="62" y="130"/>
                  </a:cubicBezTo>
                  <a:cubicBezTo>
                    <a:pt x="60" y="131"/>
                    <a:pt x="59" y="133"/>
                    <a:pt x="58" y="134"/>
                  </a:cubicBezTo>
                  <a:cubicBezTo>
                    <a:pt x="58" y="135"/>
                    <a:pt x="57" y="135"/>
                    <a:pt x="57" y="135"/>
                  </a:cubicBezTo>
                  <a:cubicBezTo>
                    <a:pt x="60" y="133"/>
                    <a:pt x="63" y="130"/>
                    <a:pt x="65" y="127"/>
                  </a:cubicBezTo>
                  <a:close/>
                  <a:moveTo>
                    <a:pt x="105" y="24"/>
                  </a:moveTo>
                  <a:cubicBezTo>
                    <a:pt x="105" y="24"/>
                    <a:pt x="105" y="24"/>
                    <a:pt x="104" y="24"/>
                  </a:cubicBezTo>
                  <a:cubicBezTo>
                    <a:pt x="103" y="26"/>
                    <a:pt x="102" y="27"/>
                    <a:pt x="101" y="28"/>
                  </a:cubicBezTo>
                  <a:cubicBezTo>
                    <a:pt x="101" y="28"/>
                    <a:pt x="101" y="29"/>
                    <a:pt x="101" y="29"/>
                  </a:cubicBezTo>
                  <a:cubicBezTo>
                    <a:pt x="101" y="30"/>
                    <a:pt x="101" y="31"/>
                    <a:pt x="102" y="32"/>
                  </a:cubicBezTo>
                  <a:cubicBezTo>
                    <a:pt x="102" y="32"/>
                    <a:pt x="102" y="32"/>
                    <a:pt x="102" y="32"/>
                  </a:cubicBezTo>
                  <a:cubicBezTo>
                    <a:pt x="103" y="29"/>
                    <a:pt x="104" y="27"/>
                    <a:pt x="105" y="24"/>
                  </a:cubicBezTo>
                  <a:close/>
                  <a:moveTo>
                    <a:pt x="59" y="117"/>
                  </a:moveTo>
                  <a:cubicBezTo>
                    <a:pt x="58" y="117"/>
                    <a:pt x="58" y="117"/>
                    <a:pt x="58" y="117"/>
                  </a:cubicBezTo>
                  <a:cubicBezTo>
                    <a:pt x="58" y="119"/>
                    <a:pt x="58" y="121"/>
                    <a:pt x="58" y="123"/>
                  </a:cubicBezTo>
                  <a:cubicBezTo>
                    <a:pt x="59" y="123"/>
                    <a:pt x="59" y="123"/>
                    <a:pt x="59" y="122"/>
                  </a:cubicBezTo>
                  <a:cubicBezTo>
                    <a:pt x="59" y="122"/>
                    <a:pt x="60" y="121"/>
                    <a:pt x="60" y="121"/>
                  </a:cubicBezTo>
                  <a:cubicBezTo>
                    <a:pt x="61" y="121"/>
                    <a:pt x="61" y="121"/>
                    <a:pt x="61" y="121"/>
                  </a:cubicBezTo>
                  <a:cubicBezTo>
                    <a:pt x="60" y="119"/>
                    <a:pt x="59" y="118"/>
                    <a:pt x="59" y="117"/>
                  </a:cubicBezTo>
                  <a:close/>
                  <a:moveTo>
                    <a:pt x="91" y="68"/>
                  </a:moveTo>
                  <a:cubicBezTo>
                    <a:pt x="90" y="68"/>
                    <a:pt x="90" y="68"/>
                    <a:pt x="89" y="68"/>
                  </a:cubicBezTo>
                  <a:cubicBezTo>
                    <a:pt x="88" y="67"/>
                    <a:pt x="87" y="67"/>
                    <a:pt x="85" y="66"/>
                  </a:cubicBezTo>
                  <a:cubicBezTo>
                    <a:pt x="83" y="65"/>
                    <a:pt x="81" y="65"/>
                    <a:pt x="79" y="65"/>
                  </a:cubicBezTo>
                  <a:cubicBezTo>
                    <a:pt x="83" y="67"/>
                    <a:pt x="87" y="67"/>
                    <a:pt x="91" y="68"/>
                  </a:cubicBezTo>
                  <a:close/>
                  <a:moveTo>
                    <a:pt x="98" y="42"/>
                  </a:moveTo>
                  <a:cubicBezTo>
                    <a:pt x="98" y="41"/>
                    <a:pt x="99" y="40"/>
                    <a:pt x="99" y="38"/>
                  </a:cubicBezTo>
                  <a:cubicBezTo>
                    <a:pt x="99" y="38"/>
                    <a:pt x="99" y="38"/>
                    <a:pt x="99" y="37"/>
                  </a:cubicBezTo>
                  <a:cubicBezTo>
                    <a:pt x="97" y="38"/>
                    <a:pt x="96" y="40"/>
                    <a:pt x="96" y="42"/>
                  </a:cubicBezTo>
                  <a:cubicBezTo>
                    <a:pt x="96" y="42"/>
                    <a:pt x="97" y="42"/>
                    <a:pt x="98" y="42"/>
                  </a:cubicBezTo>
                  <a:close/>
                  <a:moveTo>
                    <a:pt x="114" y="36"/>
                  </a:moveTo>
                  <a:cubicBezTo>
                    <a:pt x="113" y="40"/>
                    <a:pt x="112" y="43"/>
                    <a:pt x="110" y="47"/>
                  </a:cubicBezTo>
                  <a:cubicBezTo>
                    <a:pt x="110" y="47"/>
                    <a:pt x="110" y="48"/>
                    <a:pt x="111" y="49"/>
                  </a:cubicBezTo>
                  <a:cubicBezTo>
                    <a:pt x="112" y="45"/>
                    <a:pt x="113" y="40"/>
                    <a:pt x="114" y="36"/>
                  </a:cubicBezTo>
                  <a:close/>
                  <a:moveTo>
                    <a:pt x="42" y="64"/>
                  </a:moveTo>
                  <a:cubicBezTo>
                    <a:pt x="46" y="63"/>
                    <a:pt x="50" y="63"/>
                    <a:pt x="54" y="62"/>
                  </a:cubicBezTo>
                  <a:cubicBezTo>
                    <a:pt x="50" y="62"/>
                    <a:pt x="46" y="61"/>
                    <a:pt x="42" y="64"/>
                  </a:cubicBezTo>
                  <a:close/>
                  <a:moveTo>
                    <a:pt x="58" y="40"/>
                  </a:moveTo>
                  <a:cubicBezTo>
                    <a:pt x="58" y="39"/>
                    <a:pt x="58" y="39"/>
                    <a:pt x="58" y="39"/>
                  </a:cubicBezTo>
                  <a:cubicBezTo>
                    <a:pt x="57" y="40"/>
                    <a:pt x="56" y="41"/>
                    <a:pt x="55" y="42"/>
                  </a:cubicBezTo>
                  <a:cubicBezTo>
                    <a:pt x="54" y="43"/>
                    <a:pt x="54" y="44"/>
                    <a:pt x="53" y="45"/>
                  </a:cubicBezTo>
                  <a:cubicBezTo>
                    <a:pt x="52" y="46"/>
                    <a:pt x="51" y="47"/>
                    <a:pt x="50" y="48"/>
                  </a:cubicBezTo>
                  <a:cubicBezTo>
                    <a:pt x="51" y="48"/>
                    <a:pt x="51" y="48"/>
                    <a:pt x="52" y="47"/>
                  </a:cubicBezTo>
                  <a:cubicBezTo>
                    <a:pt x="53" y="46"/>
                    <a:pt x="54" y="45"/>
                    <a:pt x="55" y="43"/>
                  </a:cubicBezTo>
                  <a:cubicBezTo>
                    <a:pt x="57" y="42"/>
                    <a:pt x="57" y="41"/>
                    <a:pt x="58" y="40"/>
                  </a:cubicBezTo>
                  <a:close/>
                  <a:moveTo>
                    <a:pt x="50" y="124"/>
                  </a:moveTo>
                  <a:cubicBezTo>
                    <a:pt x="50" y="122"/>
                    <a:pt x="49" y="121"/>
                    <a:pt x="49" y="120"/>
                  </a:cubicBezTo>
                  <a:cubicBezTo>
                    <a:pt x="49" y="120"/>
                    <a:pt x="48" y="121"/>
                    <a:pt x="48" y="121"/>
                  </a:cubicBezTo>
                  <a:cubicBezTo>
                    <a:pt x="47" y="121"/>
                    <a:pt x="47" y="121"/>
                    <a:pt x="47" y="122"/>
                  </a:cubicBezTo>
                  <a:cubicBezTo>
                    <a:pt x="47" y="122"/>
                    <a:pt x="47" y="123"/>
                    <a:pt x="47" y="124"/>
                  </a:cubicBezTo>
                  <a:cubicBezTo>
                    <a:pt x="48" y="124"/>
                    <a:pt x="49" y="123"/>
                    <a:pt x="50" y="124"/>
                  </a:cubicBezTo>
                  <a:close/>
                  <a:moveTo>
                    <a:pt x="152" y="120"/>
                  </a:moveTo>
                  <a:cubicBezTo>
                    <a:pt x="153" y="119"/>
                    <a:pt x="154" y="114"/>
                    <a:pt x="153" y="112"/>
                  </a:cubicBezTo>
                  <a:cubicBezTo>
                    <a:pt x="153" y="112"/>
                    <a:pt x="153" y="112"/>
                    <a:pt x="152" y="112"/>
                  </a:cubicBezTo>
                  <a:cubicBezTo>
                    <a:pt x="152" y="115"/>
                    <a:pt x="152" y="117"/>
                    <a:pt x="152" y="120"/>
                  </a:cubicBezTo>
                  <a:close/>
                  <a:moveTo>
                    <a:pt x="113" y="11"/>
                  </a:moveTo>
                  <a:cubicBezTo>
                    <a:pt x="113" y="11"/>
                    <a:pt x="113" y="11"/>
                    <a:pt x="113" y="11"/>
                  </a:cubicBezTo>
                  <a:cubicBezTo>
                    <a:pt x="110" y="7"/>
                    <a:pt x="107" y="5"/>
                    <a:pt x="102" y="4"/>
                  </a:cubicBezTo>
                  <a:cubicBezTo>
                    <a:pt x="104" y="5"/>
                    <a:pt x="105" y="6"/>
                    <a:pt x="107" y="7"/>
                  </a:cubicBezTo>
                  <a:cubicBezTo>
                    <a:pt x="108" y="8"/>
                    <a:pt x="110" y="8"/>
                    <a:pt x="111" y="9"/>
                  </a:cubicBezTo>
                  <a:cubicBezTo>
                    <a:pt x="112" y="10"/>
                    <a:pt x="112" y="10"/>
                    <a:pt x="113" y="11"/>
                  </a:cubicBezTo>
                  <a:close/>
                  <a:moveTo>
                    <a:pt x="24" y="150"/>
                  </a:moveTo>
                  <a:cubicBezTo>
                    <a:pt x="23" y="150"/>
                    <a:pt x="22" y="149"/>
                    <a:pt x="21" y="148"/>
                  </a:cubicBezTo>
                  <a:cubicBezTo>
                    <a:pt x="21" y="148"/>
                    <a:pt x="21" y="148"/>
                    <a:pt x="21" y="148"/>
                  </a:cubicBezTo>
                  <a:cubicBezTo>
                    <a:pt x="20" y="148"/>
                    <a:pt x="20" y="148"/>
                    <a:pt x="19" y="149"/>
                  </a:cubicBezTo>
                  <a:cubicBezTo>
                    <a:pt x="20" y="150"/>
                    <a:pt x="21" y="150"/>
                    <a:pt x="23" y="151"/>
                  </a:cubicBezTo>
                  <a:cubicBezTo>
                    <a:pt x="24" y="151"/>
                    <a:pt x="24" y="151"/>
                    <a:pt x="24" y="150"/>
                  </a:cubicBezTo>
                  <a:close/>
                  <a:moveTo>
                    <a:pt x="92" y="25"/>
                  </a:moveTo>
                  <a:cubicBezTo>
                    <a:pt x="92" y="25"/>
                    <a:pt x="92" y="25"/>
                    <a:pt x="92" y="25"/>
                  </a:cubicBezTo>
                  <a:cubicBezTo>
                    <a:pt x="94" y="23"/>
                    <a:pt x="96" y="21"/>
                    <a:pt x="98" y="18"/>
                  </a:cubicBezTo>
                  <a:cubicBezTo>
                    <a:pt x="97" y="18"/>
                    <a:pt x="97" y="18"/>
                    <a:pt x="97" y="18"/>
                  </a:cubicBezTo>
                  <a:cubicBezTo>
                    <a:pt x="95" y="19"/>
                    <a:pt x="92" y="24"/>
                    <a:pt x="92" y="25"/>
                  </a:cubicBezTo>
                  <a:close/>
                  <a:moveTo>
                    <a:pt x="17" y="92"/>
                  </a:moveTo>
                  <a:cubicBezTo>
                    <a:pt x="16" y="94"/>
                    <a:pt x="15" y="95"/>
                    <a:pt x="15" y="97"/>
                  </a:cubicBezTo>
                  <a:cubicBezTo>
                    <a:pt x="15" y="97"/>
                    <a:pt x="15" y="97"/>
                    <a:pt x="15" y="97"/>
                  </a:cubicBezTo>
                  <a:cubicBezTo>
                    <a:pt x="16" y="96"/>
                    <a:pt x="17" y="94"/>
                    <a:pt x="19" y="93"/>
                  </a:cubicBezTo>
                  <a:cubicBezTo>
                    <a:pt x="19" y="93"/>
                    <a:pt x="19" y="93"/>
                    <a:pt x="19" y="92"/>
                  </a:cubicBezTo>
                  <a:cubicBezTo>
                    <a:pt x="18" y="93"/>
                    <a:pt x="17" y="93"/>
                    <a:pt x="17" y="92"/>
                  </a:cubicBezTo>
                  <a:close/>
                  <a:moveTo>
                    <a:pt x="73" y="138"/>
                  </a:moveTo>
                  <a:cubicBezTo>
                    <a:pt x="74" y="138"/>
                    <a:pt x="74" y="138"/>
                    <a:pt x="74" y="138"/>
                  </a:cubicBezTo>
                  <a:cubicBezTo>
                    <a:pt x="76" y="136"/>
                    <a:pt x="78" y="134"/>
                    <a:pt x="81" y="132"/>
                  </a:cubicBezTo>
                  <a:cubicBezTo>
                    <a:pt x="80" y="132"/>
                    <a:pt x="79" y="131"/>
                    <a:pt x="79" y="132"/>
                  </a:cubicBezTo>
                  <a:cubicBezTo>
                    <a:pt x="77" y="134"/>
                    <a:pt x="75" y="136"/>
                    <a:pt x="73" y="138"/>
                  </a:cubicBezTo>
                  <a:close/>
                  <a:moveTo>
                    <a:pt x="66" y="117"/>
                  </a:moveTo>
                  <a:cubicBezTo>
                    <a:pt x="66" y="116"/>
                    <a:pt x="64" y="115"/>
                    <a:pt x="63" y="115"/>
                  </a:cubicBezTo>
                  <a:cubicBezTo>
                    <a:pt x="63" y="116"/>
                    <a:pt x="64" y="118"/>
                    <a:pt x="64" y="119"/>
                  </a:cubicBezTo>
                  <a:cubicBezTo>
                    <a:pt x="65" y="118"/>
                    <a:pt x="65" y="117"/>
                    <a:pt x="66" y="117"/>
                  </a:cubicBezTo>
                  <a:close/>
                  <a:moveTo>
                    <a:pt x="84" y="17"/>
                  </a:moveTo>
                  <a:cubicBezTo>
                    <a:pt x="84" y="17"/>
                    <a:pt x="84" y="17"/>
                    <a:pt x="84" y="17"/>
                  </a:cubicBezTo>
                  <a:cubicBezTo>
                    <a:pt x="84" y="17"/>
                    <a:pt x="84" y="17"/>
                    <a:pt x="84" y="17"/>
                  </a:cubicBezTo>
                  <a:cubicBezTo>
                    <a:pt x="86" y="15"/>
                    <a:pt x="88" y="14"/>
                    <a:pt x="90" y="12"/>
                  </a:cubicBezTo>
                  <a:cubicBezTo>
                    <a:pt x="89" y="12"/>
                    <a:pt x="88" y="11"/>
                    <a:pt x="88" y="12"/>
                  </a:cubicBezTo>
                  <a:cubicBezTo>
                    <a:pt x="87" y="14"/>
                    <a:pt x="85" y="15"/>
                    <a:pt x="84" y="17"/>
                  </a:cubicBezTo>
                  <a:close/>
                  <a:moveTo>
                    <a:pt x="125" y="163"/>
                  </a:moveTo>
                  <a:cubicBezTo>
                    <a:pt x="125" y="163"/>
                    <a:pt x="125" y="163"/>
                    <a:pt x="125" y="163"/>
                  </a:cubicBezTo>
                  <a:cubicBezTo>
                    <a:pt x="124" y="163"/>
                    <a:pt x="124" y="163"/>
                    <a:pt x="124" y="164"/>
                  </a:cubicBezTo>
                  <a:cubicBezTo>
                    <a:pt x="123" y="165"/>
                    <a:pt x="123" y="166"/>
                    <a:pt x="122" y="168"/>
                  </a:cubicBezTo>
                  <a:cubicBezTo>
                    <a:pt x="122" y="168"/>
                    <a:pt x="123" y="168"/>
                    <a:pt x="123" y="168"/>
                  </a:cubicBezTo>
                  <a:cubicBezTo>
                    <a:pt x="124" y="168"/>
                    <a:pt x="124" y="167"/>
                    <a:pt x="124" y="167"/>
                  </a:cubicBezTo>
                  <a:cubicBezTo>
                    <a:pt x="124" y="166"/>
                    <a:pt x="125" y="164"/>
                    <a:pt x="125" y="163"/>
                  </a:cubicBezTo>
                  <a:close/>
                  <a:moveTo>
                    <a:pt x="108" y="183"/>
                  </a:moveTo>
                  <a:cubicBezTo>
                    <a:pt x="108" y="183"/>
                    <a:pt x="108" y="183"/>
                    <a:pt x="108" y="182"/>
                  </a:cubicBezTo>
                  <a:cubicBezTo>
                    <a:pt x="107" y="183"/>
                    <a:pt x="106" y="184"/>
                    <a:pt x="105" y="184"/>
                  </a:cubicBezTo>
                  <a:cubicBezTo>
                    <a:pt x="104" y="184"/>
                    <a:pt x="104" y="185"/>
                    <a:pt x="104" y="185"/>
                  </a:cubicBezTo>
                  <a:cubicBezTo>
                    <a:pt x="105" y="185"/>
                    <a:pt x="105" y="185"/>
                    <a:pt x="106" y="185"/>
                  </a:cubicBezTo>
                  <a:cubicBezTo>
                    <a:pt x="107" y="185"/>
                    <a:pt x="107" y="185"/>
                    <a:pt x="108" y="185"/>
                  </a:cubicBezTo>
                  <a:cubicBezTo>
                    <a:pt x="108" y="184"/>
                    <a:pt x="108" y="183"/>
                    <a:pt x="108" y="183"/>
                  </a:cubicBezTo>
                  <a:close/>
                  <a:moveTo>
                    <a:pt x="67" y="58"/>
                  </a:moveTo>
                  <a:cubicBezTo>
                    <a:pt x="62" y="58"/>
                    <a:pt x="57" y="58"/>
                    <a:pt x="56" y="59"/>
                  </a:cubicBezTo>
                  <a:cubicBezTo>
                    <a:pt x="57" y="59"/>
                    <a:pt x="59" y="59"/>
                    <a:pt x="60" y="59"/>
                  </a:cubicBezTo>
                  <a:cubicBezTo>
                    <a:pt x="61" y="59"/>
                    <a:pt x="61" y="59"/>
                    <a:pt x="61" y="59"/>
                  </a:cubicBezTo>
                  <a:cubicBezTo>
                    <a:pt x="62" y="59"/>
                    <a:pt x="62" y="58"/>
                    <a:pt x="63" y="58"/>
                  </a:cubicBezTo>
                  <a:cubicBezTo>
                    <a:pt x="64" y="59"/>
                    <a:pt x="65" y="58"/>
                    <a:pt x="67" y="58"/>
                  </a:cubicBezTo>
                  <a:close/>
                  <a:moveTo>
                    <a:pt x="123" y="184"/>
                  </a:moveTo>
                  <a:cubicBezTo>
                    <a:pt x="122" y="184"/>
                    <a:pt x="122" y="184"/>
                    <a:pt x="121" y="185"/>
                  </a:cubicBezTo>
                  <a:cubicBezTo>
                    <a:pt x="121" y="186"/>
                    <a:pt x="121" y="187"/>
                    <a:pt x="121" y="188"/>
                  </a:cubicBezTo>
                  <a:cubicBezTo>
                    <a:pt x="122" y="187"/>
                    <a:pt x="122" y="187"/>
                    <a:pt x="122" y="187"/>
                  </a:cubicBezTo>
                  <a:cubicBezTo>
                    <a:pt x="123" y="187"/>
                    <a:pt x="123" y="187"/>
                    <a:pt x="123" y="187"/>
                  </a:cubicBezTo>
                  <a:cubicBezTo>
                    <a:pt x="123" y="186"/>
                    <a:pt x="123" y="185"/>
                    <a:pt x="123" y="184"/>
                  </a:cubicBezTo>
                  <a:close/>
                  <a:moveTo>
                    <a:pt x="103" y="190"/>
                  </a:moveTo>
                  <a:cubicBezTo>
                    <a:pt x="104" y="189"/>
                    <a:pt x="106" y="189"/>
                    <a:pt x="107" y="188"/>
                  </a:cubicBezTo>
                  <a:cubicBezTo>
                    <a:pt x="107" y="188"/>
                    <a:pt x="107" y="188"/>
                    <a:pt x="107" y="187"/>
                  </a:cubicBezTo>
                  <a:cubicBezTo>
                    <a:pt x="106" y="187"/>
                    <a:pt x="105" y="188"/>
                    <a:pt x="103" y="188"/>
                  </a:cubicBezTo>
                  <a:cubicBezTo>
                    <a:pt x="103" y="188"/>
                    <a:pt x="103" y="189"/>
                    <a:pt x="103" y="190"/>
                  </a:cubicBezTo>
                  <a:close/>
                  <a:moveTo>
                    <a:pt x="17" y="100"/>
                  </a:moveTo>
                  <a:cubicBezTo>
                    <a:pt x="17" y="101"/>
                    <a:pt x="17" y="103"/>
                    <a:pt x="17" y="103"/>
                  </a:cubicBezTo>
                  <a:cubicBezTo>
                    <a:pt x="18" y="103"/>
                    <a:pt x="18" y="103"/>
                    <a:pt x="18" y="102"/>
                  </a:cubicBezTo>
                  <a:cubicBezTo>
                    <a:pt x="19" y="101"/>
                    <a:pt x="19" y="100"/>
                    <a:pt x="19" y="99"/>
                  </a:cubicBezTo>
                  <a:cubicBezTo>
                    <a:pt x="18" y="99"/>
                    <a:pt x="18" y="99"/>
                    <a:pt x="17" y="100"/>
                  </a:cubicBezTo>
                  <a:close/>
                  <a:moveTo>
                    <a:pt x="125" y="173"/>
                  </a:moveTo>
                  <a:cubicBezTo>
                    <a:pt x="126" y="172"/>
                    <a:pt x="127" y="172"/>
                    <a:pt x="127" y="172"/>
                  </a:cubicBezTo>
                  <a:cubicBezTo>
                    <a:pt x="127" y="172"/>
                    <a:pt x="128" y="172"/>
                    <a:pt x="128" y="172"/>
                  </a:cubicBezTo>
                  <a:cubicBezTo>
                    <a:pt x="128" y="171"/>
                    <a:pt x="128" y="170"/>
                    <a:pt x="129" y="170"/>
                  </a:cubicBezTo>
                  <a:cubicBezTo>
                    <a:pt x="127" y="170"/>
                    <a:pt x="126" y="170"/>
                    <a:pt x="125" y="173"/>
                  </a:cubicBezTo>
                  <a:close/>
                  <a:moveTo>
                    <a:pt x="97" y="27"/>
                  </a:moveTo>
                  <a:cubicBezTo>
                    <a:pt x="97" y="28"/>
                    <a:pt x="96" y="29"/>
                    <a:pt x="96" y="30"/>
                  </a:cubicBezTo>
                  <a:cubicBezTo>
                    <a:pt x="96" y="30"/>
                    <a:pt x="96" y="30"/>
                    <a:pt x="97" y="31"/>
                  </a:cubicBezTo>
                  <a:cubicBezTo>
                    <a:pt x="97" y="30"/>
                    <a:pt x="98" y="29"/>
                    <a:pt x="98" y="29"/>
                  </a:cubicBezTo>
                  <a:cubicBezTo>
                    <a:pt x="99" y="28"/>
                    <a:pt x="99" y="28"/>
                    <a:pt x="98" y="27"/>
                  </a:cubicBezTo>
                  <a:cubicBezTo>
                    <a:pt x="98" y="27"/>
                    <a:pt x="98" y="27"/>
                    <a:pt x="97" y="27"/>
                  </a:cubicBezTo>
                  <a:close/>
                  <a:moveTo>
                    <a:pt x="40" y="139"/>
                  </a:moveTo>
                  <a:cubicBezTo>
                    <a:pt x="41" y="139"/>
                    <a:pt x="41" y="140"/>
                    <a:pt x="41" y="141"/>
                  </a:cubicBezTo>
                  <a:cubicBezTo>
                    <a:pt x="42" y="140"/>
                    <a:pt x="43" y="139"/>
                    <a:pt x="44" y="138"/>
                  </a:cubicBezTo>
                  <a:cubicBezTo>
                    <a:pt x="43" y="138"/>
                    <a:pt x="43" y="138"/>
                    <a:pt x="42" y="137"/>
                  </a:cubicBezTo>
                  <a:cubicBezTo>
                    <a:pt x="42" y="138"/>
                    <a:pt x="41" y="138"/>
                    <a:pt x="40" y="139"/>
                  </a:cubicBezTo>
                  <a:close/>
                  <a:moveTo>
                    <a:pt x="95" y="39"/>
                  </a:moveTo>
                  <a:cubicBezTo>
                    <a:pt x="96" y="37"/>
                    <a:pt x="96" y="37"/>
                    <a:pt x="97" y="36"/>
                  </a:cubicBezTo>
                  <a:cubicBezTo>
                    <a:pt x="97" y="35"/>
                    <a:pt x="97" y="35"/>
                    <a:pt x="96" y="34"/>
                  </a:cubicBezTo>
                  <a:cubicBezTo>
                    <a:pt x="96" y="35"/>
                    <a:pt x="96" y="35"/>
                    <a:pt x="95" y="36"/>
                  </a:cubicBezTo>
                  <a:cubicBezTo>
                    <a:pt x="94" y="37"/>
                    <a:pt x="94" y="38"/>
                    <a:pt x="95" y="39"/>
                  </a:cubicBezTo>
                  <a:close/>
                  <a:moveTo>
                    <a:pt x="37" y="127"/>
                  </a:moveTo>
                  <a:cubicBezTo>
                    <a:pt x="36" y="128"/>
                    <a:pt x="36" y="128"/>
                    <a:pt x="36" y="129"/>
                  </a:cubicBezTo>
                  <a:cubicBezTo>
                    <a:pt x="35" y="130"/>
                    <a:pt x="35" y="131"/>
                    <a:pt x="35" y="132"/>
                  </a:cubicBezTo>
                  <a:cubicBezTo>
                    <a:pt x="36" y="132"/>
                    <a:pt x="36" y="131"/>
                    <a:pt x="37" y="131"/>
                  </a:cubicBezTo>
                  <a:cubicBezTo>
                    <a:pt x="37" y="131"/>
                    <a:pt x="37" y="130"/>
                    <a:pt x="37" y="130"/>
                  </a:cubicBezTo>
                  <a:cubicBezTo>
                    <a:pt x="37" y="129"/>
                    <a:pt x="37" y="128"/>
                    <a:pt x="37" y="127"/>
                  </a:cubicBezTo>
                  <a:close/>
                  <a:moveTo>
                    <a:pt x="23" y="116"/>
                  </a:moveTo>
                  <a:cubicBezTo>
                    <a:pt x="23" y="116"/>
                    <a:pt x="23" y="116"/>
                    <a:pt x="23" y="116"/>
                  </a:cubicBezTo>
                  <a:cubicBezTo>
                    <a:pt x="22" y="116"/>
                    <a:pt x="20" y="117"/>
                    <a:pt x="19" y="118"/>
                  </a:cubicBezTo>
                  <a:cubicBezTo>
                    <a:pt x="19" y="118"/>
                    <a:pt x="19" y="118"/>
                    <a:pt x="19" y="118"/>
                  </a:cubicBezTo>
                  <a:cubicBezTo>
                    <a:pt x="18" y="119"/>
                    <a:pt x="18" y="119"/>
                    <a:pt x="18" y="120"/>
                  </a:cubicBezTo>
                  <a:cubicBezTo>
                    <a:pt x="20" y="118"/>
                    <a:pt x="22" y="117"/>
                    <a:pt x="23" y="116"/>
                  </a:cubicBezTo>
                  <a:close/>
                  <a:moveTo>
                    <a:pt x="42" y="106"/>
                  </a:moveTo>
                  <a:cubicBezTo>
                    <a:pt x="42" y="106"/>
                    <a:pt x="42" y="106"/>
                    <a:pt x="42" y="106"/>
                  </a:cubicBezTo>
                  <a:cubicBezTo>
                    <a:pt x="42" y="105"/>
                    <a:pt x="42" y="104"/>
                    <a:pt x="42" y="103"/>
                  </a:cubicBezTo>
                  <a:cubicBezTo>
                    <a:pt x="42" y="101"/>
                    <a:pt x="42" y="100"/>
                    <a:pt x="41" y="100"/>
                  </a:cubicBezTo>
                  <a:cubicBezTo>
                    <a:pt x="41" y="102"/>
                    <a:pt x="41" y="104"/>
                    <a:pt x="42" y="106"/>
                  </a:cubicBezTo>
                  <a:close/>
                  <a:moveTo>
                    <a:pt x="107" y="153"/>
                  </a:moveTo>
                  <a:cubicBezTo>
                    <a:pt x="107" y="154"/>
                    <a:pt x="106" y="155"/>
                    <a:pt x="106" y="156"/>
                  </a:cubicBezTo>
                  <a:cubicBezTo>
                    <a:pt x="108" y="155"/>
                    <a:pt x="109" y="154"/>
                    <a:pt x="111" y="153"/>
                  </a:cubicBezTo>
                  <a:cubicBezTo>
                    <a:pt x="111" y="153"/>
                    <a:pt x="111" y="153"/>
                    <a:pt x="111" y="153"/>
                  </a:cubicBezTo>
                  <a:cubicBezTo>
                    <a:pt x="111" y="153"/>
                    <a:pt x="111" y="153"/>
                    <a:pt x="111" y="153"/>
                  </a:cubicBezTo>
                  <a:cubicBezTo>
                    <a:pt x="110" y="153"/>
                    <a:pt x="109" y="153"/>
                    <a:pt x="107" y="153"/>
                  </a:cubicBezTo>
                  <a:close/>
                  <a:moveTo>
                    <a:pt x="68" y="17"/>
                  </a:moveTo>
                  <a:cubicBezTo>
                    <a:pt x="68" y="16"/>
                    <a:pt x="68" y="16"/>
                    <a:pt x="67" y="16"/>
                  </a:cubicBezTo>
                  <a:cubicBezTo>
                    <a:pt x="66" y="17"/>
                    <a:pt x="65" y="19"/>
                    <a:pt x="65" y="20"/>
                  </a:cubicBezTo>
                  <a:cubicBezTo>
                    <a:pt x="66" y="19"/>
                    <a:pt x="67" y="18"/>
                    <a:pt x="68" y="17"/>
                  </a:cubicBezTo>
                  <a:close/>
                  <a:moveTo>
                    <a:pt x="151" y="148"/>
                  </a:moveTo>
                  <a:cubicBezTo>
                    <a:pt x="152" y="145"/>
                    <a:pt x="152" y="145"/>
                    <a:pt x="152" y="145"/>
                  </a:cubicBezTo>
                  <a:cubicBezTo>
                    <a:pt x="151" y="145"/>
                    <a:pt x="150" y="146"/>
                    <a:pt x="149" y="146"/>
                  </a:cubicBezTo>
                  <a:cubicBezTo>
                    <a:pt x="149" y="147"/>
                    <a:pt x="150" y="147"/>
                    <a:pt x="151" y="148"/>
                  </a:cubicBezTo>
                  <a:close/>
                  <a:moveTo>
                    <a:pt x="73" y="12"/>
                  </a:moveTo>
                  <a:cubicBezTo>
                    <a:pt x="73" y="12"/>
                    <a:pt x="73" y="12"/>
                    <a:pt x="73" y="12"/>
                  </a:cubicBezTo>
                  <a:cubicBezTo>
                    <a:pt x="72" y="13"/>
                    <a:pt x="70" y="13"/>
                    <a:pt x="69" y="14"/>
                  </a:cubicBezTo>
                  <a:cubicBezTo>
                    <a:pt x="69" y="15"/>
                    <a:pt x="70" y="15"/>
                    <a:pt x="70" y="15"/>
                  </a:cubicBezTo>
                  <a:cubicBezTo>
                    <a:pt x="71" y="14"/>
                    <a:pt x="72" y="13"/>
                    <a:pt x="73" y="12"/>
                  </a:cubicBezTo>
                  <a:close/>
                  <a:moveTo>
                    <a:pt x="108" y="122"/>
                  </a:moveTo>
                  <a:cubicBezTo>
                    <a:pt x="109" y="122"/>
                    <a:pt x="110" y="123"/>
                    <a:pt x="111" y="123"/>
                  </a:cubicBezTo>
                  <a:cubicBezTo>
                    <a:pt x="112" y="123"/>
                    <a:pt x="112" y="123"/>
                    <a:pt x="113" y="123"/>
                  </a:cubicBezTo>
                  <a:cubicBezTo>
                    <a:pt x="113" y="123"/>
                    <a:pt x="113" y="123"/>
                    <a:pt x="113" y="123"/>
                  </a:cubicBezTo>
                  <a:cubicBezTo>
                    <a:pt x="111" y="122"/>
                    <a:pt x="110" y="122"/>
                    <a:pt x="109" y="121"/>
                  </a:cubicBezTo>
                  <a:cubicBezTo>
                    <a:pt x="108" y="121"/>
                    <a:pt x="108" y="121"/>
                    <a:pt x="108" y="122"/>
                  </a:cubicBezTo>
                  <a:close/>
                  <a:moveTo>
                    <a:pt x="105" y="73"/>
                  </a:moveTo>
                  <a:cubicBezTo>
                    <a:pt x="106" y="71"/>
                    <a:pt x="106" y="70"/>
                    <a:pt x="107" y="68"/>
                  </a:cubicBezTo>
                  <a:cubicBezTo>
                    <a:pt x="107" y="67"/>
                    <a:pt x="107" y="67"/>
                    <a:pt x="107" y="66"/>
                  </a:cubicBezTo>
                  <a:cubicBezTo>
                    <a:pt x="107" y="67"/>
                    <a:pt x="106" y="68"/>
                    <a:pt x="106" y="69"/>
                  </a:cubicBezTo>
                  <a:cubicBezTo>
                    <a:pt x="106" y="69"/>
                    <a:pt x="106" y="70"/>
                    <a:pt x="105" y="70"/>
                  </a:cubicBezTo>
                  <a:cubicBezTo>
                    <a:pt x="105" y="71"/>
                    <a:pt x="104" y="72"/>
                    <a:pt x="105" y="73"/>
                  </a:cubicBezTo>
                  <a:close/>
                  <a:moveTo>
                    <a:pt x="85" y="22"/>
                  </a:moveTo>
                  <a:cubicBezTo>
                    <a:pt x="84" y="22"/>
                    <a:pt x="83" y="22"/>
                    <a:pt x="82" y="23"/>
                  </a:cubicBezTo>
                  <a:cubicBezTo>
                    <a:pt x="81" y="23"/>
                    <a:pt x="81" y="23"/>
                    <a:pt x="81" y="24"/>
                  </a:cubicBezTo>
                  <a:cubicBezTo>
                    <a:pt x="83" y="24"/>
                    <a:pt x="84" y="24"/>
                    <a:pt x="85" y="22"/>
                  </a:cubicBezTo>
                  <a:close/>
                  <a:moveTo>
                    <a:pt x="86" y="58"/>
                  </a:moveTo>
                  <a:cubicBezTo>
                    <a:pt x="87" y="58"/>
                    <a:pt x="88" y="57"/>
                    <a:pt x="88" y="56"/>
                  </a:cubicBezTo>
                  <a:cubicBezTo>
                    <a:pt x="88" y="56"/>
                    <a:pt x="87" y="56"/>
                    <a:pt x="86" y="56"/>
                  </a:cubicBezTo>
                  <a:cubicBezTo>
                    <a:pt x="86" y="57"/>
                    <a:pt x="86" y="57"/>
                    <a:pt x="86" y="58"/>
                  </a:cubicBezTo>
                  <a:close/>
                  <a:moveTo>
                    <a:pt x="105" y="20"/>
                  </a:moveTo>
                  <a:cubicBezTo>
                    <a:pt x="105" y="20"/>
                    <a:pt x="105" y="20"/>
                    <a:pt x="105" y="19"/>
                  </a:cubicBezTo>
                  <a:cubicBezTo>
                    <a:pt x="105" y="18"/>
                    <a:pt x="105" y="17"/>
                    <a:pt x="103" y="17"/>
                  </a:cubicBezTo>
                  <a:cubicBezTo>
                    <a:pt x="103" y="17"/>
                    <a:pt x="102" y="18"/>
                    <a:pt x="102" y="18"/>
                  </a:cubicBezTo>
                  <a:cubicBezTo>
                    <a:pt x="103" y="19"/>
                    <a:pt x="104" y="19"/>
                    <a:pt x="105" y="20"/>
                  </a:cubicBezTo>
                  <a:close/>
                  <a:moveTo>
                    <a:pt x="55" y="116"/>
                  </a:moveTo>
                  <a:cubicBezTo>
                    <a:pt x="55" y="117"/>
                    <a:pt x="56" y="119"/>
                    <a:pt x="56" y="120"/>
                  </a:cubicBezTo>
                  <a:cubicBezTo>
                    <a:pt x="56" y="120"/>
                    <a:pt x="56" y="120"/>
                    <a:pt x="56" y="120"/>
                  </a:cubicBezTo>
                  <a:cubicBezTo>
                    <a:pt x="56" y="119"/>
                    <a:pt x="56" y="117"/>
                    <a:pt x="56" y="115"/>
                  </a:cubicBezTo>
                  <a:cubicBezTo>
                    <a:pt x="56" y="116"/>
                    <a:pt x="55" y="116"/>
                    <a:pt x="55" y="116"/>
                  </a:cubicBezTo>
                  <a:close/>
                  <a:moveTo>
                    <a:pt x="85" y="53"/>
                  </a:moveTo>
                  <a:cubicBezTo>
                    <a:pt x="85" y="52"/>
                    <a:pt x="85" y="50"/>
                    <a:pt x="86" y="49"/>
                  </a:cubicBezTo>
                  <a:cubicBezTo>
                    <a:pt x="86" y="49"/>
                    <a:pt x="86" y="49"/>
                    <a:pt x="86" y="49"/>
                  </a:cubicBezTo>
                  <a:cubicBezTo>
                    <a:pt x="85" y="49"/>
                    <a:pt x="85" y="49"/>
                    <a:pt x="85" y="49"/>
                  </a:cubicBezTo>
                  <a:cubicBezTo>
                    <a:pt x="85" y="50"/>
                    <a:pt x="84" y="50"/>
                    <a:pt x="84" y="50"/>
                  </a:cubicBezTo>
                  <a:cubicBezTo>
                    <a:pt x="83" y="52"/>
                    <a:pt x="84" y="52"/>
                    <a:pt x="85" y="53"/>
                  </a:cubicBezTo>
                  <a:close/>
                  <a:moveTo>
                    <a:pt x="59" y="112"/>
                  </a:moveTo>
                  <a:cubicBezTo>
                    <a:pt x="58" y="113"/>
                    <a:pt x="58" y="114"/>
                    <a:pt x="59" y="114"/>
                  </a:cubicBezTo>
                  <a:cubicBezTo>
                    <a:pt x="59" y="115"/>
                    <a:pt x="60" y="116"/>
                    <a:pt x="61" y="117"/>
                  </a:cubicBezTo>
                  <a:cubicBezTo>
                    <a:pt x="60" y="115"/>
                    <a:pt x="60" y="113"/>
                    <a:pt x="59" y="112"/>
                  </a:cubicBezTo>
                  <a:close/>
                  <a:moveTo>
                    <a:pt x="95" y="128"/>
                  </a:moveTo>
                  <a:cubicBezTo>
                    <a:pt x="94" y="128"/>
                    <a:pt x="93" y="127"/>
                    <a:pt x="92" y="127"/>
                  </a:cubicBezTo>
                  <a:cubicBezTo>
                    <a:pt x="92" y="127"/>
                    <a:pt x="91" y="128"/>
                    <a:pt x="91" y="128"/>
                  </a:cubicBezTo>
                  <a:cubicBezTo>
                    <a:pt x="92" y="129"/>
                    <a:pt x="93" y="129"/>
                    <a:pt x="94" y="129"/>
                  </a:cubicBezTo>
                  <a:cubicBezTo>
                    <a:pt x="94" y="129"/>
                    <a:pt x="95" y="128"/>
                    <a:pt x="95" y="128"/>
                  </a:cubicBezTo>
                  <a:close/>
                  <a:moveTo>
                    <a:pt x="125" y="225"/>
                  </a:moveTo>
                  <a:cubicBezTo>
                    <a:pt x="124" y="226"/>
                    <a:pt x="123" y="227"/>
                    <a:pt x="122" y="227"/>
                  </a:cubicBezTo>
                  <a:cubicBezTo>
                    <a:pt x="123" y="228"/>
                    <a:pt x="123" y="228"/>
                    <a:pt x="123" y="228"/>
                  </a:cubicBezTo>
                  <a:cubicBezTo>
                    <a:pt x="124" y="228"/>
                    <a:pt x="125" y="228"/>
                    <a:pt x="125" y="227"/>
                  </a:cubicBezTo>
                  <a:cubicBezTo>
                    <a:pt x="125" y="227"/>
                    <a:pt x="125" y="226"/>
                    <a:pt x="125" y="225"/>
                  </a:cubicBezTo>
                  <a:close/>
                  <a:moveTo>
                    <a:pt x="54" y="51"/>
                  </a:moveTo>
                  <a:cubicBezTo>
                    <a:pt x="53" y="51"/>
                    <a:pt x="53" y="50"/>
                    <a:pt x="52" y="50"/>
                  </a:cubicBezTo>
                  <a:cubicBezTo>
                    <a:pt x="51" y="51"/>
                    <a:pt x="51" y="52"/>
                    <a:pt x="50" y="52"/>
                  </a:cubicBezTo>
                  <a:cubicBezTo>
                    <a:pt x="51" y="52"/>
                    <a:pt x="53" y="52"/>
                    <a:pt x="54" y="51"/>
                  </a:cubicBezTo>
                  <a:cubicBezTo>
                    <a:pt x="54" y="51"/>
                    <a:pt x="54" y="51"/>
                    <a:pt x="54" y="51"/>
                  </a:cubicBezTo>
                  <a:close/>
                  <a:moveTo>
                    <a:pt x="99" y="35"/>
                  </a:moveTo>
                  <a:cubicBezTo>
                    <a:pt x="100" y="33"/>
                    <a:pt x="100" y="32"/>
                    <a:pt x="99" y="31"/>
                  </a:cubicBezTo>
                  <a:cubicBezTo>
                    <a:pt x="99" y="31"/>
                    <a:pt x="98" y="32"/>
                    <a:pt x="98" y="33"/>
                  </a:cubicBezTo>
                  <a:cubicBezTo>
                    <a:pt x="98" y="33"/>
                    <a:pt x="99" y="34"/>
                    <a:pt x="99" y="35"/>
                  </a:cubicBezTo>
                  <a:close/>
                  <a:moveTo>
                    <a:pt x="127" y="224"/>
                  </a:moveTo>
                  <a:cubicBezTo>
                    <a:pt x="127" y="224"/>
                    <a:pt x="127" y="225"/>
                    <a:pt x="127" y="226"/>
                  </a:cubicBezTo>
                  <a:cubicBezTo>
                    <a:pt x="128" y="226"/>
                    <a:pt x="129" y="225"/>
                    <a:pt x="129" y="225"/>
                  </a:cubicBezTo>
                  <a:cubicBezTo>
                    <a:pt x="129" y="224"/>
                    <a:pt x="129" y="224"/>
                    <a:pt x="128" y="223"/>
                  </a:cubicBezTo>
                  <a:cubicBezTo>
                    <a:pt x="128" y="223"/>
                    <a:pt x="127" y="223"/>
                    <a:pt x="127" y="224"/>
                  </a:cubicBezTo>
                  <a:close/>
                  <a:moveTo>
                    <a:pt x="121" y="194"/>
                  </a:moveTo>
                  <a:cubicBezTo>
                    <a:pt x="122" y="194"/>
                    <a:pt x="122" y="193"/>
                    <a:pt x="122" y="193"/>
                  </a:cubicBezTo>
                  <a:cubicBezTo>
                    <a:pt x="122" y="192"/>
                    <a:pt x="122" y="191"/>
                    <a:pt x="122" y="190"/>
                  </a:cubicBezTo>
                  <a:cubicBezTo>
                    <a:pt x="122" y="190"/>
                    <a:pt x="121" y="190"/>
                    <a:pt x="121" y="190"/>
                  </a:cubicBezTo>
                  <a:cubicBezTo>
                    <a:pt x="121" y="191"/>
                    <a:pt x="121" y="192"/>
                    <a:pt x="121" y="194"/>
                  </a:cubicBezTo>
                  <a:close/>
                  <a:moveTo>
                    <a:pt x="87" y="9"/>
                  </a:moveTo>
                  <a:cubicBezTo>
                    <a:pt x="87" y="9"/>
                    <a:pt x="87" y="9"/>
                    <a:pt x="87" y="9"/>
                  </a:cubicBezTo>
                  <a:cubicBezTo>
                    <a:pt x="86" y="8"/>
                    <a:pt x="84" y="8"/>
                    <a:pt x="82" y="8"/>
                  </a:cubicBezTo>
                  <a:cubicBezTo>
                    <a:pt x="81" y="8"/>
                    <a:pt x="81" y="8"/>
                    <a:pt x="81" y="8"/>
                  </a:cubicBezTo>
                  <a:cubicBezTo>
                    <a:pt x="83" y="9"/>
                    <a:pt x="85" y="9"/>
                    <a:pt x="87" y="9"/>
                  </a:cubicBezTo>
                  <a:close/>
                  <a:moveTo>
                    <a:pt x="105" y="181"/>
                  </a:moveTo>
                  <a:cubicBezTo>
                    <a:pt x="106" y="181"/>
                    <a:pt x="106" y="181"/>
                    <a:pt x="106" y="181"/>
                  </a:cubicBezTo>
                  <a:cubicBezTo>
                    <a:pt x="107" y="181"/>
                    <a:pt x="108" y="180"/>
                    <a:pt x="109" y="180"/>
                  </a:cubicBezTo>
                  <a:cubicBezTo>
                    <a:pt x="109" y="180"/>
                    <a:pt x="109" y="179"/>
                    <a:pt x="109" y="179"/>
                  </a:cubicBezTo>
                  <a:cubicBezTo>
                    <a:pt x="108" y="179"/>
                    <a:pt x="107" y="179"/>
                    <a:pt x="106" y="179"/>
                  </a:cubicBezTo>
                  <a:cubicBezTo>
                    <a:pt x="106" y="180"/>
                    <a:pt x="106" y="181"/>
                    <a:pt x="105" y="181"/>
                  </a:cubicBezTo>
                  <a:close/>
                  <a:moveTo>
                    <a:pt x="30" y="129"/>
                  </a:moveTo>
                  <a:cubicBezTo>
                    <a:pt x="29" y="130"/>
                    <a:pt x="29" y="130"/>
                    <a:pt x="28" y="131"/>
                  </a:cubicBezTo>
                  <a:cubicBezTo>
                    <a:pt x="28" y="131"/>
                    <a:pt x="28" y="132"/>
                    <a:pt x="28" y="133"/>
                  </a:cubicBezTo>
                  <a:cubicBezTo>
                    <a:pt x="30" y="132"/>
                    <a:pt x="30" y="131"/>
                    <a:pt x="30" y="129"/>
                  </a:cubicBezTo>
                  <a:close/>
                  <a:moveTo>
                    <a:pt x="101" y="198"/>
                  </a:moveTo>
                  <a:cubicBezTo>
                    <a:pt x="101" y="197"/>
                    <a:pt x="102" y="197"/>
                    <a:pt x="102" y="197"/>
                  </a:cubicBezTo>
                  <a:cubicBezTo>
                    <a:pt x="102" y="197"/>
                    <a:pt x="103" y="197"/>
                    <a:pt x="102" y="196"/>
                  </a:cubicBezTo>
                  <a:cubicBezTo>
                    <a:pt x="102" y="195"/>
                    <a:pt x="102" y="195"/>
                    <a:pt x="103" y="194"/>
                  </a:cubicBezTo>
                  <a:cubicBezTo>
                    <a:pt x="103" y="194"/>
                    <a:pt x="102" y="194"/>
                    <a:pt x="102" y="194"/>
                  </a:cubicBezTo>
                  <a:cubicBezTo>
                    <a:pt x="101" y="195"/>
                    <a:pt x="101" y="196"/>
                    <a:pt x="101" y="198"/>
                  </a:cubicBezTo>
                  <a:close/>
                  <a:moveTo>
                    <a:pt x="72" y="46"/>
                  </a:moveTo>
                  <a:cubicBezTo>
                    <a:pt x="73" y="47"/>
                    <a:pt x="73" y="47"/>
                    <a:pt x="74" y="47"/>
                  </a:cubicBezTo>
                  <a:cubicBezTo>
                    <a:pt x="74" y="46"/>
                    <a:pt x="75" y="45"/>
                    <a:pt x="75" y="44"/>
                  </a:cubicBezTo>
                  <a:cubicBezTo>
                    <a:pt x="74" y="45"/>
                    <a:pt x="73" y="45"/>
                    <a:pt x="72" y="46"/>
                  </a:cubicBezTo>
                  <a:close/>
                  <a:moveTo>
                    <a:pt x="105" y="41"/>
                  </a:moveTo>
                  <a:cubicBezTo>
                    <a:pt x="106" y="39"/>
                    <a:pt x="106" y="37"/>
                    <a:pt x="107" y="36"/>
                  </a:cubicBezTo>
                  <a:cubicBezTo>
                    <a:pt x="107" y="36"/>
                    <a:pt x="107" y="36"/>
                    <a:pt x="107" y="36"/>
                  </a:cubicBezTo>
                  <a:cubicBezTo>
                    <a:pt x="106" y="37"/>
                    <a:pt x="105" y="38"/>
                    <a:pt x="104" y="40"/>
                  </a:cubicBezTo>
                  <a:cubicBezTo>
                    <a:pt x="104" y="40"/>
                    <a:pt x="104" y="40"/>
                    <a:pt x="105" y="41"/>
                  </a:cubicBezTo>
                  <a:close/>
                  <a:moveTo>
                    <a:pt x="18" y="89"/>
                  </a:moveTo>
                  <a:cubicBezTo>
                    <a:pt x="18" y="89"/>
                    <a:pt x="18" y="89"/>
                    <a:pt x="18" y="89"/>
                  </a:cubicBezTo>
                  <a:cubicBezTo>
                    <a:pt x="18" y="88"/>
                    <a:pt x="19" y="88"/>
                    <a:pt x="19" y="87"/>
                  </a:cubicBezTo>
                  <a:cubicBezTo>
                    <a:pt x="20" y="86"/>
                    <a:pt x="20" y="85"/>
                    <a:pt x="20" y="84"/>
                  </a:cubicBezTo>
                  <a:cubicBezTo>
                    <a:pt x="19" y="85"/>
                    <a:pt x="18" y="87"/>
                    <a:pt x="18" y="89"/>
                  </a:cubicBezTo>
                  <a:close/>
                  <a:moveTo>
                    <a:pt x="73" y="38"/>
                  </a:moveTo>
                  <a:cubicBezTo>
                    <a:pt x="74" y="38"/>
                    <a:pt x="74" y="39"/>
                    <a:pt x="74" y="39"/>
                  </a:cubicBezTo>
                  <a:cubicBezTo>
                    <a:pt x="75" y="38"/>
                    <a:pt x="76" y="37"/>
                    <a:pt x="76" y="36"/>
                  </a:cubicBezTo>
                  <a:cubicBezTo>
                    <a:pt x="75" y="36"/>
                    <a:pt x="74" y="37"/>
                    <a:pt x="73" y="38"/>
                  </a:cubicBezTo>
                  <a:close/>
                  <a:moveTo>
                    <a:pt x="101" y="216"/>
                  </a:moveTo>
                  <a:cubicBezTo>
                    <a:pt x="103" y="215"/>
                    <a:pt x="103" y="215"/>
                    <a:pt x="103" y="214"/>
                  </a:cubicBezTo>
                  <a:cubicBezTo>
                    <a:pt x="102" y="214"/>
                    <a:pt x="101" y="214"/>
                    <a:pt x="101" y="214"/>
                  </a:cubicBezTo>
                  <a:cubicBezTo>
                    <a:pt x="101" y="215"/>
                    <a:pt x="101" y="216"/>
                    <a:pt x="101" y="216"/>
                  </a:cubicBezTo>
                  <a:close/>
                  <a:moveTo>
                    <a:pt x="25" y="81"/>
                  </a:moveTo>
                  <a:cubicBezTo>
                    <a:pt x="27" y="80"/>
                    <a:pt x="27" y="79"/>
                    <a:pt x="27" y="77"/>
                  </a:cubicBezTo>
                  <a:cubicBezTo>
                    <a:pt x="27" y="77"/>
                    <a:pt x="26" y="78"/>
                    <a:pt x="26" y="78"/>
                  </a:cubicBezTo>
                  <a:cubicBezTo>
                    <a:pt x="26" y="79"/>
                    <a:pt x="25" y="80"/>
                    <a:pt x="25" y="81"/>
                  </a:cubicBezTo>
                  <a:close/>
                  <a:moveTo>
                    <a:pt x="63" y="20"/>
                  </a:moveTo>
                  <a:cubicBezTo>
                    <a:pt x="62" y="21"/>
                    <a:pt x="61" y="22"/>
                    <a:pt x="61" y="23"/>
                  </a:cubicBezTo>
                  <a:cubicBezTo>
                    <a:pt x="62" y="23"/>
                    <a:pt x="63" y="22"/>
                    <a:pt x="64" y="21"/>
                  </a:cubicBezTo>
                  <a:cubicBezTo>
                    <a:pt x="63" y="21"/>
                    <a:pt x="63" y="21"/>
                    <a:pt x="63" y="20"/>
                  </a:cubicBezTo>
                  <a:close/>
                  <a:moveTo>
                    <a:pt x="102" y="45"/>
                  </a:moveTo>
                  <a:cubicBezTo>
                    <a:pt x="102" y="46"/>
                    <a:pt x="101" y="47"/>
                    <a:pt x="101" y="47"/>
                  </a:cubicBezTo>
                  <a:cubicBezTo>
                    <a:pt x="100" y="48"/>
                    <a:pt x="100" y="49"/>
                    <a:pt x="100" y="50"/>
                  </a:cubicBezTo>
                  <a:cubicBezTo>
                    <a:pt x="100" y="50"/>
                    <a:pt x="100" y="50"/>
                    <a:pt x="100" y="50"/>
                  </a:cubicBezTo>
                  <a:cubicBezTo>
                    <a:pt x="100" y="49"/>
                    <a:pt x="101" y="49"/>
                    <a:pt x="101" y="48"/>
                  </a:cubicBezTo>
                  <a:cubicBezTo>
                    <a:pt x="102" y="47"/>
                    <a:pt x="102" y="47"/>
                    <a:pt x="102" y="46"/>
                  </a:cubicBezTo>
                  <a:cubicBezTo>
                    <a:pt x="103" y="46"/>
                    <a:pt x="103" y="45"/>
                    <a:pt x="102" y="45"/>
                  </a:cubicBezTo>
                  <a:close/>
                  <a:moveTo>
                    <a:pt x="120" y="209"/>
                  </a:moveTo>
                  <a:cubicBezTo>
                    <a:pt x="119" y="209"/>
                    <a:pt x="119" y="209"/>
                    <a:pt x="119" y="209"/>
                  </a:cubicBezTo>
                  <a:cubicBezTo>
                    <a:pt x="119" y="210"/>
                    <a:pt x="119" y="211"/>
                    <a:pt x="119" y="212"/>
                  </a:cubicBezTo>
                  <a:cubicBezTo>
                    <a:pt x="119" y="212"/>
                    <a:pt x="120" y="212"/>
                    <a:pt x="120" y="212"/>
                  </a:cubicBezTo>
                  <a:cubicBezTo>
                    <a:pt x="120" y="211"/>
                    <a:pt x="120" y="210"/>
                    <a:pt x="120" y="209"/>
                  </a:cubicBezTo>
                  <a:close/>
                  <a:moveTo>
                    <a:pt x="116" y="127"/>
                  </a:moveTo>
                  <a:cubicBezTo>
                    <a:pt x="115" y="127"/>
                    <a:pt x="114" y="127"/>
                    <a:pt x="114" y="127"/>
                  </a:cubicBezTo>
                  <a:cubicBezTo>
                    <a:pt x="113" y="127"/>
                    <a:pt x="113" y="127"/>
                    <a:pt x="113" y="128"/>
                  </a:cubicBezTo>
                  <a:cubicBezTo>
                    <a:pt x="114" y="129"/>
                    <a:pt x="115" y="129"/>
                    <a:pt x="116" y="127"/>
                  </a:cubicBezTo>
                  <a:close/>
                  <a:moveTo>
                    <a:pt x="113" y="184"/>
                  </a:moveTo>
                  <a:cubicBezTo>
                    <a:pt x="114" y="183"/>
                    <a:pt x="114" y="183"/>
                    <a:pt x="114" y="183"/>
                  </a:cubicBezTo>
                  <a:cubicBezTo>
                    <a:pt x="114" y="182"/>
                    <a:pt x="114" y="181"/>
                    <a:pt x="114" y="180"/>
                  </a:cubicBezTo>
                  <a:cubicBezTo>
                    <a:pt x="115" y="180"/>
                    <a:pt x="114" y="180"/>
                    <a:pt x="114" y="180"/>
                  </a:cubicBezTo>
                  <a:cubicBezTo>
                    <a:pt x="114" y="180"/>
                    <a:pt x="114" y="180"/>
                    <a:pt x="113" y="180"/>
                  </a:cubicBezTo>
                  <a:cubicBezTo>
                    <a:pt x="113" y="181"/>
                    <a:pt x="113" y="182"/>
                    <a:pt x="113" y="184"/>
                  </a:cubicBezTo>
                  <a:close/>
                  <a:moveTo>
                    <a:pt x="48" y="108"/>
                  </a:moveTo>
                  <a:cubicBezTo>
                    <a:pt x="49" y="109"/>
                    <a:pt x="49" y="111"/>
                    <a:pt x="50" y="113"/>
                  </a:cubicBezTo>
                  <a:cubicBezTo>
                    <a:pt x="50" y="112"/>
                    <a:pt x="50" y="111"/>
                    <a:pt x="50" y="110"/>
                  </a:cubicBezTo>
                  <a:cubicBezTo>
                    <a:pt x="50" y="109"/>
                    <a:pt x="49" y="108"/>
                    <a:pt x="48" y="108"/>
                  </a:cubicBezTo>
                  <a:close/>
                  <a:moveTo>
                    <a:pt x="104" y="9"/>
                  </a:moveTo>
                  <a:cubicBezTo>
                    <a:pt x="103" y="8"/>
                    <a:pt x="100" y="6"/>
                    <a:pt x="98" y="6"/>
                  </a:cubicBezTo>
                  <a:cubicBezTo>
                    <a:pt x="98" y="7"/>
                    <a:pt x="99" y="7"/>
                    <a:pt x="99" y="7"/>
                  </a:cubicBezTo>
                  <a:cubicBezTo>
                    <a:pt x="100" y="7"/>
                    <a:pt x="102" y="8"/>
                    <a:pt x="103" y="9"/>
                  </a:cubicBezTo>
                  <a:cubicBezTo>
                    <a:pt x="103" y="9"/>
                    <a:pt x="103" y="9"/>
                    <a:pt x="104" y="9"/>
                  </a:cubicBezTo>
                  <a:close/>
                  <a:moveTo>
                    <a:pt x="20" y="106"/>
                  </a:moveTo>
                  <a:cubicBezTo>
                    <a:pt x="21" y="105"/>
                    <a:pt x="21" y="105"/>
                    <a:pt x="22" y="105"/>
                  </a:cubicBezTo>
                  <a:cubicBezTo>
                    <a:pt x="22" y="105"/>
                    <a:pt x="22" y="103"/>
                    <a:pt x="22" y="102"/>
                  </a:cubicBezTo>
                  <a:cubicBezTo>
                    <a:pt x="20" y="103"/>
                    <a:pt x="20" y="104"/>
                    <a:pt x="20" y="106"/>
                  </a:cubicBezTo>
                  <a:close/>
                  <a:moveTo>
                    <a:pt x="27" y="128"/>
                  </a:moveTo>
                  <a:cubicBezTo>
                    <a:pt x="27" y="128"/>
                    <a:pt x="27" y="128"/>
                    <a:pt x="28" y="129"/>
                  </a:cubicBezTo>
                  <a:cubicBezTo>
                    <a:pt x="29" y="128"/>
                    <a:pt x="30" y="127"/>
                    <a:pt x="31" y="126"/>
                  </a:cubicBezTo>
                  <a:cubicBezTo>
                    <a:pt x="32" y="126"/>
                    <a:pt x="31" y="126"/>
                    <a:pt x="31" y="125"/>
                  </a:cubicBezTo>
                  <a:cubicBezTo>
                    <a:pt x="30" y="126"/>
                    <a:pt x="29" y="127"/>
                    <a:pt x="27" y="128"/>
                  </a:cubicBezTo>
                  <a:close/>
                  <a:moveTo>
                    <a:pt x="22" y="84"/>
                  </a:moveTo>
                  <a:cubicBezTo>
                    <a:pt x="23" y="82"/>
                    <a:pt x="23" y="81"/>
                    <a:pt x="24" y="79"/>
                  </a:cubicBezTo>
                  <a:cubicBezTo>
                    <a:pt x="23" y="79"/>
                    <a:pt x="23" y="79"/>
                    <a:pt x="23" y="79"/>
                  </a:cubicBezTo>
                  <a:cubicBezTo>
                    <a:pt x="22" y="81"/>
                    <a:pt x="22" y="82"/>
                    <a:pt x="22" y="84"/>
                  </a:cubicBezTo>
                  <a:close/>
                  <a:moveTo>
                    <a:pt x="172" y="156"/>
                  </a:moveTo>
                  <a:cubicBezTo>
                    <a:pt x="173" y="157"/>
                    <a:pt x="175" y="158"/>
                    <a:pt x="176" y="158"/>
                  </a:cubicBezTo>
                  <a:cubicBezTo>
                    <a:pt x="175" y="157"/>
                    <a:pt x="174" y="157"/>
                    <a:pt x="173" y="156"/>
                  </a:cubicBezTo>
                  <a:cubicBezTo>
                    <a:pt x="172" y="156"/>
                    <a:pt x="172" y="156"/>
                    <a:pt x="172" y="156"/>
                  </a:cubicBezTo>
                  <a:close/>
                  <a:moveTo>
                    <a:pt x="103" y="223"/>
                  </a:moveTo>
                  <a:cubicBezTo>
                    <a:pt x="103" y="223"/>
                    <a:pt x="103" y="223"/>
                    <a:pt x="103" y="223"/>
                  </a:cubicBezTo>
                  <a:cubicBezTo>
                    <a:pt x="103" y="221"/>
                    <a:pt x="103" y="220"/>
                    <a:pt x="103" y="219"/>
                  </a:cubicBezTo>
                  <a:cubicBezTo>
                    <a:pt x="102" y="219"/>
                    <a:pt x="102" y="219"/>
                    <a:pt x="102" y="219"/>
                  </a:cubicBezTo>
                  <a:cubicBezTo>
                    <a:pt x="102" y="220"/>
                    <a:pt x="102" y="221"/>
                    <a:pt x="103" y="223"/>
                  </a:cubicBezTo>
                  <a:close/>
                  <a:moveTo>
                    <a:pt x="120" y="174"/>
                  </a:moveTo>
                  <a:cubicBezTo>
                    <a:pt x="121" y="174"/>
                    <a:pt x="121" y="174"/>
                    <a:pt x="122" y="172"/>
                  </a:cubicBezTo>
                  <a:cubicBezTo>
                    <a:pt x="120" y="172"/>
                    <a:pt x="120" y="172"/>
                    <a:pt x="120" y="174"/>
                  </a:cubicBezTo>
                  <a:close/>
                  <a:moveTo>
                    <a:pt x="25" y="117"/>
                  </a:moveTo>
                  <a:cubicBezTo>
                    <a:pt x="25" y="117"/>
                    <a:pt x="26" y="117"/>
                    <a:pt x="26" y="117"/>
                  </a:cubicBezTo>
                  <a:cubicBezTo>
                    <a:pt x="27" y="116"/>
                    <a:pt x="28" y="115"/>
                    <a:pt x="29" y="114"/>
                  </a:cubicBezTo>
                  <a:cubicBezTo>
                    <a:pt x="30" y="114"/>
                    <a:pt x="30" y="113"/>
                    <a:pt x="30" y="113"/>
                  </a:cubicBezTo>
                  <a:cubicBezTo>
                    <a:pt x="30" y="113"/>
                    <a:pt x="30" y="113"/>
                    <a:pt x="30" y="113"/>
                  </a:cubicBezTo>
                  <a:cubicBezTo>
                    <a:pt x="29" y="114"/>
                    <a:pt x="27" y="115"/>
                    <a:pt x="25" y="117"/>
                  </a:cubicBezTo>
                  <a:close/>
                  <a:moveTo>
                    <a:pt x="98" y="60"/>
                  </a:moveTo>
                  <a:cubicBezTo>
                    <a:pt x="98" y="60"/>
                    <a:pt x="98" y="60"/>
                    <a:pt x="98" y="60"/>
                  </a:cubicBezTo>
                  <a:cubicBezTo>
                    <a:pt x="98" y="61"/>
                    <a:pt x="97" y="61"/>
                    <a:pt x="98" y="62"/>
                  </a:cubicBezTo>
                  <a:cubicBezTo>
                    <a:pt x="98" y="62"/>
                    <a:pt x="99" y="62"/>
                    <a:pt x="99" y="62"/>
                  </a:cubicBezTo>
                  <a:cubicBezTo>
                    <a:pt x="99" y="61"/>
                    <a:pt x="99" y="60"/>
                    <a:pt x="98" y="60"/>
                  </a:cubicBezTo>
                  <a:close/>
                  <a:moveTo>
                    <a:pt x="26" y="126"/>
                  </a:moveTo>
                  <a:cubicBezTo>
                    <a:pt x="27" y="125"/>
                    <a:pt x="29" y="124"/>
                    <a:pt x="30" y="123"/>
                  </a:cubicBezTo>
                  <a:cubicBezTo>
                    <a:pt x="30" y="123"/>
                    <a:pt x="30" y="123"/>
                    <a:pt x="30" y="123"/>
                  </a:cubicBezTo>
                  <a:cubicBezTo>
                    <a:pt x="28" y="124"/>
                    <a:pt x="27" y="125"/>
                    <a:pt x="26" y="126"/>
                  </a:cubicBezTo>
                  <a:close/>
                  <a:moveTo>
                    <a:pt x="106" y="11"/>
                  </a:moveTo>
                  <a:cubicBezTo>
                    <a:pt x="107" y="12"/>
                    <a:pt x="108" y="14"/>
                    <a:pt x="110" y="15"/>
                  </a:cubicBezTo>
                  <a:cubicBezTo>
                    <a:pt x="109" y="13"/>
                    <a:pt x="107" y="12"/>
                    <a:pt x="106" y="11"/>
                  </a:cubicBezTo>
                  <a:close/>
                  <a:moveTo>
                    <a:pt x="50" y="33"/>
                  </a:moveTo>
                  <a:cubicBezTo>
                    <a:pt x="49" y="34"/>
                    <a:pt x="48" y="35"/>
                    <a:pt x="47" y="36"/>
                  </a:cubicBezTo>
                  <a:cubicBezTo>
                    <a:pt x="48" y="36"/>
                    <a:pt x="49" y="35"/>
                    <a:pt x="50" y="34"/>
                  </a:cubicBezTo>
                  <a:cubicBezTo>
                    <a:pt x="50" y="34"/>
                    <a:pt x="50" y="33"/>
                    <a:pt x="50" y="33"/>
                  </a:cubicBezTo>
                  <a:cubicBezTo>
                    <a:pt x="50" y="33"/>
                    <a:pt x="50" y="33"/>
                    <a:pt x="50" y="33"/>
                  </a:cubicBezTo>
                  <a:close/>
                  <a:moveTo>
                    <a:pt x="15" y="88"/>
                  </a:moveTo>
                  <a:cubicBezTo>
                    <a:pt x="17" y="86"/>
                    <a:pt x="17" y="83"/>
                    <a:pt x="18" y="81"/>
                  </a:cubicBezTo>
                  <a:cubicBezTo>
                    <a:pt x="18" y="81"/>
                    <a:pt x="18" y="81"/>
                    <a:pt x="18" y="81"/>
                  </a:cubicBezTo>
                  <a:cubicBezTo>
                    <a:pt x="17" y="83"/>
                    <a:pt x="16" y="85"/>
                    <a:pt x="15" y="88"/>
                  </a:cubicBezTo>
                  <a:close/>
                  <a:moveTo>
                    <a:pt x="39" y="35"/>
                  </a:moveTo>
                  <a:cubicBezTo>
                    <a:pt x="39" y="35"/>
                    <a:pt x="39" y="35"/>
                    <a:pt x="39" y="35"/>
                  </a:cubicBezTo>
                  <a:cubicBezTo>
                    <a:pt x="40" y="35"/>
                    <a:pt x="40" y="34"/>
                    <a:pt x="41" y="34"/>
                  </a:cubicBezTo>
                  <a:cubicBezTo>
                    <a:pt x="42" y="32"/>
                    <a:pt x="43" y="31"/>
                    <a:pt x="44" y="29"/>
                  </a:cubicBezTo>
                  <a:cubicBezTo>
                    <a:pt x="45" y="29"/>
                    <a:pt x="45" y="29"/>
                    <a:pt x="45" y="29"/>
                  </a:cubicBezTo>
                  <a:cubicBezTo>
                    <a:pt x="44" y="29"/>
                    <a:pt x="44" y="30"/>
                    <a:pt x="43" y="30"/>
                  </a:cubicBezTo>
                  <a:cubicBezTo>
                    <a:pt x="42" y="32"/>
                    <a:pt x="41" y="33"/>
                    <a:pt x="39" y="35"/>
                  </a:cubicBezTo>
                  <a:close/>
                  <a:moveTo>
                    <a:pt x="14" y="100"/>
                  </a:moveTo>
                  <a:cubicBezTo>
                    <a:pt x="13" y="100"/>
                    <a:pt x="13" y="101"/>
                    <a:pt x="12" y="102"/>
                  </a:cubicBezTo>
                  <a:cubicBezTo>
                    <a:pt x="13" y="102"/>
                    <a:pt x="13" y="102"/>
                    <a:pt x="14" y="101"/>
                  </a:cubicBezTo>
                  <a:cubicBezTo>
                    <a:pt x="15" y="101"/>
                    <a:pt x="15" y="101"/>
                    <a:pt x="14" y="100"/>
                  </a:cubicBezTo>
                  <a:cubicBezTo>
                    <a:pt x="14" y="100"/>
                    <a:pt x="14" y="100"/>
                    <a:pt x="14" y="100"/>
                  </a:cubicBezTo>
                  <a:close/>
                  <a:moveTo>
                    <a:pt x="105" y="122"/>
                  </a:moveTo>
                  <a:cubicBezTo>
                    <a:pt x="104" y="122"/>
                    <a:pt x="104" y="122"/>
                    <a:pt x="104" y="122"/>
                  </a:cubicBezTo>
                  <a:cubicBezTo>
                    <a:pt x="103" y="123"/>
                    <a:pt x="103" y="123"/>
                    <a:pt x="102" y="124"/>
                  </a:cubicBezTo>
                  <a:cubicBezTo>
                    <a:pt x="103" y="124"/>
                    <a:pt x="103" y="124"/>
                    <a:pt x="103" y="124"/>
                  </a:cubicBezTo>
                  <a:cubicBezTo>
                    <a:pt x="104" y="124"/>
                    <a:pt x="104" y="123"/>
                    <a:pt x="104" y="123"/>
                  </a:cubicBezTo>
                  <a:cubicBezTo>
                    <a:pt x="104" y="123"/>
                    <a:pt x="105" y="123"/>
                    <a:pt x="105" y="122"/>
                  </a:cubicBezTo>
                  <a:close/>
                  <a:moveTo>
                    <a:pt x="30" y="69"/>
                  </a:moveTo>
                  <a:cubicBezTo>
                    <a:pt x="31" y="67"/>
                    <a:pt x="31" y="67"/>
                    <a:pt x="31" y="66"/>
                  </a:cubicBezTo>
                  <a:cubicBezTo>
                    <a:pt x="30" y="66"/>
                    <a:pt x="30" y="68"/>
                    <a:pt x="30" y="69"/>
                  </a:cubicBezTo>
                  <a:close/>
                  <a:moveTo>
                    <a:pt x="116" y="174"/>
                  </a:moveTo>
                  <a:cubicBezTo>
                    <a:pt x="114" y="174"/>
                    <a:pt x="113" y="175"/>
                    <a:pt x="114" y="176"/>
                  </a:cubicBezTo>
                  <a:cubicBezTo>
                    <a:pt x="114" y="176"/>
                    <a:pt x="115" y="176"/>
                    <a:pt x="115" y="176"/>
                  </a:cubicBezTo>
                  <a:cubicBezTo>
                    <a:pt x="115" y="175"/>
                    <a:pt x="116" y="175"/>
                    <a:pt x="116" y="174"/>
                  </a:cubicBezTo>
                  <a:close/>
                  <a:moveTo>
                    <a:pt x="81" y="28"/>
                  </a:moveTo>
                  <a:cubicBezTo>
                    <a:pt x="81" y="28"/>
                    <a:pt x="81" y="28"/>
                    <a:pt x="81" y="28"/>
                  </a:cubicBezTo>
                  <a:cubicBezTo>
                    <a:pt x="80" y="28"/>
                    <a:pt x="79" y="28"/>
                    <a:pt x="78" y="29"/>
                  </a:cubicBezTo>
                  <a:cubicBezTo>
                    <a:pt x="77" y="29"/>
                    <a:pt x="77" y="29"/>
                    <a:pt x="77" y="29"/>
                  </a:cubicBezTo>
                  <a:cubicBezTo>
                    <a:pt x="78" y="29"/>
                    <a:pt x="78" y="29"/>
                    <a:pt x="78" y="29"/>
                  </a:cubicBezTo>
                  <a:cubicBezTo>
                    <a:pt x="79" y="29"/>
                    <a:pt x="80" y="29"/>
                    <a:pt x="81" y="28"/>
                  </a:cubicBezTo>
                  <a:close/>
                  <a:moveTo>
                    <a:pt x="87" y="17"/>
                  </a:moveTo>
                  <a:cubicBezTo>
                    <a:pt x="88" y="17"/>
                    <a:pt x="89" y="17"/>
                    <a:pt x="89" y="16"/>
                  </a:cubicBezTo>
                  <a:cubicBezTo>
                    <a:pt x="90" y="16"/>
                    <a:pt x="90" y="15"/>
                    <a:pt x="91" y="14"/>
                  </a:cubicBezTo>
                  <a:cubicBezTo>
                    <a:pt x="91" y="14"/>
                    <a:pt x="91" y="14"/>
                    <a:pt x="91" y="14"/>
                  </a:cubicBezTo>
                  <a:cubicBezTo>
                    <a:pt x="91" y="14"/>
                    <a:pt x="91" y="14"/>
                    <a:pt x="91" y="13"/>
                  </a:cubicBezTo>
                  <a:cubicBezTo>
                    <a:pt x="90" y="15"/>
                    <a:pt x="89" y="16"/>
                    <a:pt x="87" y="17"/>
                  </a:cubicBezTo>
                  <a:close/>
                  <a:moveTo>
                    <a:pt x="115" y="124"/>
                  </a:moveTo>
                  <a:cubicBezTo>
                    <a:pt x="116" y="125"/>
                    <a:pt x="117" y="125"/>
                    <a:pt x="117" y="125"/>
                  </a:cubicBezTo>
                  <a:cubicBezTo>
                    <a:pt x="118" y="125"/>
                    <a:pt x="118" y="125"/>
                    <a:pt x="118" y="125"/>
                  </a:cubicBezTo>
                  <a:cubicBezTo>
                    <a:pt x="117" y="124"/>
                    <a:pt x="116" y="124"/>
                    <a:pt x="116" y="124"/>
                  </a:cubicBezTo>
                  <a:cubicBezTo>
                    <a:pt x="115" y="124"/>
                    <a:pt x="115" y="124"/>
                    <a:pt x="115" y="124"/>
                  </a:cubicBezTo>
                  <a:close/>
                  <a:moveTo>
                    <a:pt x="37" y="133"/>
                  </a:moveTo>
                  <a:cubicBezTo>
                    <a:pt x="36" y="134"/>
                    <a:pt x="35" y="134"/>
                    <a:pt x="34" y="135"/>
                  </a:cubicBezTo>
                  <a:cubicBezTo>
                    <a:pt x="35" y="135"/>
                    <a:pt x="36" y="134"/>
                    <a:pt x="37" y="134"/>
                  </a:cubicBezTo>
                  <a:cubicBezTo>
                    <a:pt x="38" y="134"/>
                    <a:pt x="38" y="133"/>
                    <a:pt x="37" y="133"/>
                  </a:cubicBezTo>
                  <a:close/>
                  <a:moveTo>
                    <a:pt x="91" y="20"/>
                  </a:moveTo>
                  <a:cubicBezTo>
                    <a:pt x="92" y="19"/>
                    <a:pt x="92" y="19"/>
                    <a:pt x="92" y="18"/>
                  </a:cubicBezTo>
                  <a:cubicBezTo>
                    <a:pt x="91" y="18"/>
                    <a:pt x="91" y="19"/>
                    <a:pt x="90" y="19"/>
                  </a:cubicBezTo>
                  <a:cubicBezTo>
                    <a:pt x="90" y="19"/>
                    <a:pt x="91" y="20"/>
                    <a:pt x="91" y="20"/>
                  </a:cubicBezTo>
                  <a:close/>
                  <a:moveTo>
                    <a:pt x="119" y="180"/>
                  </a:moveTo>
                  <a:cubicBezTo>
                    <a:pt x="119" y="179"/>
                    <a:pt x="120" y="178"/>
                    <a:pt x="120" y="177"/>
                  </a:cubicBezTo>
                  <a:cubicBezTo>
                    <a:pt x="120" y="177"/>
                    <a:pt x="119" y="177"/>
                    <a:pt x="119" y="178"/>
                  </a:cubicBezTo>
                  <a:cubicBezTo>
                    <a:pt x="119" y="179"/>
                    <a:pt x="119" y="179"/>
                    <a:pt x="119" y="180"/>
                  </a:cubicBezTo>
                  <a:close/>
                  <a:moveTo>
                    <a:pt x="48" y="130"/>
                  </a:moveTo>
                  <a:cubicBezTo>
                    <a:pt x="48" y="130"/>
                    <a:pt x="48" y="130"/>
                    <a:pt x="48" y="130"/>
                  </a:cubicBezTo>
                  <a:cubicBezTo>
                    <a:pt x="46" y="131"/>
                    <a:pt x="45" y="132"/>
                    <a:pt x="44" y="133"/>
                  </a:cubicBezTo>
                  <a:cubicBezTo>
                    <a:pt x="44" y="133"/>
                    <a:pt x="44" y="133"/>
                    <a:pt x="44" y="133"/>
                  </a:cubicBezTo>
                  <a:cubicBezTo>
                    <a:pt x="44" y="133"/>
                    <a:pt x="45" y="133"/>
                    <a:pt x="45" y="133"/>
                  </a:cubicBezTo>
                  <a:cubicBezTo>
                    <a:pt x="46" y="132"/>
                    <a:pt x="47" y="131"/>
                    <a:pt x="48" y="130"/>
                  </a:cubicBezTo>
                  <a:close/>
                  <a:moveTo>
                    <a:pt x="94" y="8"/>
                  </a:moveTo>
                  <a:cubicBezTo>
                    <a:pt x="92" y="7"/>
                    <a:pt x="92" y="7"/>
                    <a:pt x="91" y="8"/>
                  </a:cubicBezTo>
                  <a:cubicBezTo>
                    <a:pt x="92" y="9"/>
                    <a:pt x="92" y="9"/>
                    <a:pt x="92" y="9"/>
                  </a:cubicBezTo>
                  <a:cubicBezTo>
                    <a:pt x="93" y="9"/>
                    <a:pt x="93" y="9"/>
                    <a:pt x="94" y="8"/>
                  </a:cubicBezTo>
                  <a:close/>
                  <a:moveTo>
                    <a:pt x="54" y="109"/>
                  </a:moveTo>
                  <a:cubicBezTo>
                    <a:pt x="55" y="111"/>
                    <a:pt x="55" y="111"/>
                    <a:pt x="57" y="111"/>
                  </a:cubicBezTo>
                  <a:cubicBezTo>
                    <a:pt x="56" y="110"/>
                    <a:pt x="55" y="110"/>
                    <a:pt x="54" y="109"/>
                  </a:cubicBezTo>
                  <a:close/>
                  <a:moveTo>
                    <a:pt x="74" y="31"/>
                  </a:moveTo>
                  <a:cubicBezTo>
                    <a:pt x="73" y="32"/>
                    <a:pt x="72" y="32"/>
                    <a:pt x="71" y="33"/>
                  </a:cubicBezTo>
                  <a:cubicBezTo>
                    <a:pt x="71" y="33"/>
                    <a:pt x="71" y="33"/>
                    <a:pt x="71" y="33"/>
                  </a:cubicBezTo>
                  <a:cubicBezTo>
                    <a:pt x="72" y="33"/>
                    <a:pt x="72" y="33"/>
                    <a:pt x="73" y="33"/>
                  </a:cubicBezTo>
                  <a:cubicBezTo>
                    <a:pt x="74" y="33"/>
                    <a:pt x="74" y="32"/>
                    <a:pt x="74" y="31"/>
                  </a:cubicBezTo>
                  <a:close/>
                  <a:moveTo>
                    <a:pt x="119" y="130"/>
                  </a:moveTo>
                  <a:cubicBezTo>
                    <a:pt x="119" y="130"/>
                    <a:pt x="119" y="130"/>
                    <a:pt x="120" y="130"/>
                  </a:cubicBezTo>
                  <a:cubicBezTo>
                    <a:pt x="121" y="130"/>
                    <a:pt x="121" y="130"/>
                    <a:pt x="121" y="130"/>
                  </a:cubicBezTo>
                  <a:cubicBezTo>
                    <a:pt x="121" y="129"/>
                    <a:pt x="120" y="129"/>
                    <a:pt x="119" y="129"/>
                  </a:cubicBezTo>
                  <a:cubicBezTo>
                    <a:pt x="119" y="129"/>
                    <a:pt x="119" y="130"/>
                    <a:pt x="119" y="130"/>
                  </a:cubicBezTo>
                  <a:close/>
                  <a:moveTo>
                    <a:pt x="98" y="16"/>
                  </a:moveTo>
                  <a:cubicBezTo>
                    <a:pt x="99" y="16"/>
                    <a:pt x="99" y="16"/>
                    <a:pt x="99" y="17"/>
                  </a:cubicBezTo>
                  <a:cubicBezTo>
                    <a:pt x="100" y="16"/>
                    <a:pt x="100" y="16"/>
                    <a:pt x="101" y="15"/>
                  </a:cubicBezTo>
                  <a:cubicBezTo>
                    <a:pt x="100" y="15"/>
                    <a:pt x="100" y="15"/>
                    <a:pt x="99" y="14"/>
                  </a:cubicBezTo>
                  <a:cubicBezTo>
                    <a:pt x="99" y="15"/>
                    <a:pt x="99" y="15"/>
                    <a:pt x="98" y="16"/>
                  </a:cubicBezTo>
                  <a:close/>
                  <a:moveTo>
                    <a:pt x="56" y="107"/>
                  </a:moveTo>
                  <a:cubicBezTo>
                    <a:pt x="56" y="107"/>
                    <a:pt x="56" y="107"/>
                    <a:pt x="56" y="107"/>
                  </a:cubicBezTo>
                  <a:cubicBezTo>
                    <a:pt x="55" y="106"/>
                    <a:pt x="54" y="105"/>
                    <a:pt x="52" y="104"/>
                  </a:cubicBezTo>
                  <a:cubicBezTo>
                    <a:pt x="53" y="105"/>
                    <a:pt x="53" y="105"/>
                    <a:pt x="53" y="105"/>
                  </a:cubicBezTo>
                  <a:cubicBezTo>
                    <a:pt x="54" y="106"/>
                    <a:pt x="55" y="106"/>
                    <a:pt x="56" y="107"/>
                  </a:cubicBezTo>
                  <a:close/>
                  <a:moveTo>
                    <a:pt x="94" y="14"/>
                  </a:moveTo>
                  <a:cubicBezTo>
                    <a:pt x="93" y="14"/>
                    <a:pt x="93" y="15"/>
                    <a:pt x="92" y="16"/>
                  </a:cubicBezTo>
                  <a:cubicBezTo>
                    <a:pt x="93" y="16"/>
                    <a:pt x="94" y="15"/>
                    <a:pt x="95" y="15"/>
                  </a:cubicBezTo>
                  <a:cubicBezTo>
                    <a:pt x="94" y="15"/>
                    <a:pt x="94" y="14"/>
                    <a:pt x="94" y="14"/>
                  </a:cubicBezTo>
                  <a:close/>
                  <a:moveTo>
                    <a:pt x="94" y="125"/>
                  </a:moveTo>
                  <a:cubicBezTo>
                    <a:pt x="95" y="125"/>
                    <a:pt x="96" y="126"/>
                    <a:pt x="97" y="126"/>
                  </a:cubicBezTo>
                  <a:cubicBezTo>
                    <a:pt x="97" y="126"/>
                    <a:pt x="97" y="126"/>
                    <a:pt x="98" y="126"/>
                  </a:cubicBezTo>
                  <a:cubicBezTo>
                    <a:pt x="96" y="125"/>
                    <a:pt x="95" y="124"/>
                    <a:pt x="94" y="124"/>
                  </a:cubicBezTo>
                  <a:cubicBezTo>
                    <a:pt x="94" y="124"/>
                    <a:pt x="94" y="124"/>
                    <a:pt x="94" y="125"/>
                  </a:cubicBezTo>
                  <a:close/>
                  <a:moveTo>
                    <a:pt x="98" y="22"/>
                  </a:moveTo>
                  <a:cubicBezTo>
                    <a:pt x="98" y="22"/>
                    <a:pt x="98" y="22"/>
                    <a:pt x="98" y="22"/>
                  </a:cubicBezTo>
                  <a:cubicBezTo>
                    <a:pt x="97" y="23"/>
                    <a:pt x="96" y="24"/>
                    <a:pt x="95" y="25"/>
                  </a:cubicBezTo>
                  <a:cubicBezTo>
                    <a:pt x="95" y="25"/>
                    <a:pt x="95" y="25"/>
                    <a:pt x="95" y="25"/>
                  </a:cubicBezTo>
                  <a:cubicBezTo>
                    <a:pt x="95" y="25"/>
                    <a:pt x="96" y="25"/>
                    <a:pt x="96" y="24"/>
                  </a:cubicBezTo>
                  <a:cubicBezTo>
                    <a:pt x="97" y="23"/>
                    <a:pt x="97" y="23"/>
                    <a:pt x="98" y="22"/>
                  </a:cubicBezTo>
                  <a:close/>
                  <a:moveTo>
                    <a:pt x="3" y="123"/>
                  </a:moveTo>
                  <a:cubicBezTo>
                    <a:pt x="3" y="125"/>
                    <a:pt x="3" y="128"/>
                    <a:pt x="3" y="130"/>
                  </a:cubicBezTo>
                  <a:cubicBezTo>
                    <a:pt x="3" y="128"/>
                    <a:pt x="3" y="125"/>
                    <a:pt x="3" y="123"/>
                  </a:cubicBezTo>
                  <a:close/>
                  <a:moveTo>
                    <a:pt x="95" y="59"/>
                  </a:moveTo>
                  <a:cubicBezTo>
                    <a:pt x="94" y="60"/>
                    <a:pt x="94" y="61"/>
                    <a:pt x="94" y="62"/>
                  </a:cubicBezTo>
                  <a:cubicBezTo>
                    <a:pt x="95" y="62"/>
                    <a:pt x="95" y="61"/>
                    <a:pt x="95" y="59"/>
                  </a:cubicBezTo>
                  <a:close/>
                  <a:moveTo>
                    <a:pt x="119" y="206"/>
                  </a:moveTo>
                  <a:cubicBezTo>
                    <a:pt x="119" y="206"/>
                    <a:pt x="119" y="206"/>
                    <a:pt x="119" y="205"/>
                  </a:cubicBezTo>
                  <a:cubicBezTo>
                    <a:pt x="119" y="205"/>
                    <a:pt x="119" y="204"/>
                    <a:pt x="119" y="203"/>
                  </a:cubicBezTo>
                  <a:cubicBezTo>
                    <a:pt x="119" y="203"/>
                    <a:pt x="119" y="203"/>
                    <a:pt x="119" y="203"/>
                  </a:cubicBezTo>
                  <a:cubicBezTo>
                    <a:pt x="119" y="203"/>
                    <a:pt x="119" y="203"/>
                    <a:pt x="119" y="203"/>
                  </a:cubicBezTo>
                  <a:cubicBezTo>
                    <a:pt x="119" y="204"/>
                    <a:pt x="119" y="205"/>
                    <a:pt x="119" y="206"/>
                  </a:cubicBezTo>
                  <a:close/>
                  <a:moveTo>
                    <a:pt x="114" y="32"/>
                  </a:moveTo>
                  <a:cubicBezTo>
                    <a:pt x="114" y="31"/>
                    <a:pt x="114" y="30"/>
                    <a:pt x="114" y="29"/>
                  </a:cubicBezTo>
                  <a:cubicBezTo>
                    <a:pt x="114" y="29"/>
                    <a:pt x="114" y="28"/>
                    <a:pt x="114" y="28"/>
                  </a:cubicBezTo>
                  <a:cubicBezTo>
                    <a:pt x="114" y="29"/>
                    <a:pt x="114" y="30"/>
                    <a:pt x="114" y="31"/>
                  </a:cubicBezTo>
                  <a:cubicBezTo>
                    <a:pt x="114" y="32"/>
                    <a:pt x="114" y="32"/>
                    <a:pt x="114" y="32"/>
                  </a:cubicBezTo>
                  <a:close/>
                  <a:moveTo>
                    <a:pt x="88" y="21"/>
                  </a:moveTo>
                  <a:cubicBezTo>
                    <a:pt x="88" y="21"/>
                    <a:pt x="87" y="22"/>
                    <a:pt x="87" y="23"/>
                  </a:cubicBezTo>
                  <a:cubicBezTo>
                    <a:pt x="88" y="22"/>
                    <a:pt x="89" y="22"/>
                    <a:pt x="89" y="21"/>
                  </a:cubicBezTo>
                  <a:cubicBezTo>
                    <a:pt x="89" y="21"/>
                    <a:pt x="89" y="21"/>
                    <a:pt x="88" y="21"/>
                  </a:cubicBezTo>
                  <a:close/>
                  <a:moveTo>
                    <a:pt x="97" y="44"/>
                  </a:moveTo>
                  <a:cubicBezTo>
                    <a:pt x="96" y="44"/>
                    <a:pt x="96" y="44"/>
                    <a:pt x="95" y="44"/>
                  </a:cubicBezTo>
                  <a:cubicBezTo>
                    <a:pt x="95" y="45"/>
                    <a:pt x="96" y="46"/>
                    <a:pt x="96" y="47"/>
                  </a:cubicBezTo>
                  <a:cubicBezTo>
                    <a:pt x="96" y="47"/>
                    <a:pt x="96" y="47"/>
                    <a:pt x="96" y="47"/>
                  </a:cubicBezTo>
                  <a:cubicBezTo>
                    <a:pt x="96" y="46"/>
                    <a:pt x="96" y="45"/>
                    <a:pt x="97" y="44"/>
                  </a:cubicBezTo>
                  <a:close/>
                  <a:moveTo>
                    <a:pt x="27" y="106"/>
                  </a:moveTo>
                  <a:cubicBezTo>
                    <a:pt x="28" y="105"/>
                    <a:pt x="29" y="104"/>
                    <a:pt x="30" y="103"/>
                  </a:cubicBezTo>
                  <a:cubicBezTo>
                    <a:pt x="29" y="103"/>
                    <a:pt x="29" y="104"/>
                    <a:pt x="28" y="104"/>
                  </a:cubicBezTo>
                  <a:cubicBezTo>
                    <a:pt x="27" y="104"/>
                    <a:pt x="27" y="105"/>
                    <a:pt x="27" y="106"/>
                  </a:cubicBezTo>
                  <a:close/>
                  <a:moveTo>
                    <a:pt x="58" y="35"/>
                  </a:moveTo>
                  <a:cubicBezTo>
                    <a:pt x="57" y="36"/>
                    <a:pt x="55" y="37"/>
                    <a:pt x="55" y="38"/>
                  </a:cubicBezTo>
                  <a:cubicBezTo>
                    <a:pt x="56" y="37"/>
                    <a:pt x="57" y="37"/>
                    <a:pt x="58" y="35"/>
                  </a:cubicBezTo>
                  <a:close/>
                  <a:moveTo>
                    <a:pt x="22" y="97"/>
                  </a:moveTo>
                  <a:cubicBezTo>
                    <a:pt x="21" y="98"/>
                    <a:pt x="21" y="99"/>
                    <a:pt x="21" y="100"/>
                  </a:cubicBezTo>
                  <a:cubicBezTo>
                    <a:pt x="22" y="99"/>
                    <a:pt x="22" y="98"/>
                    <a:pt x="22" y="97"/>
                  </a:cubicBezTo>
                  <a:close/>
                  <a:moveTo>
                    <a:pt x="109" y="195"/>
                  </a:moveTo>
                  <a:cubicBezTo>
                    <a:pt x="109" y="196"/>
                    <a:pt x="108" y="196"/>
                    <a:pt x="108" y="196"/>
                  </a:cubicBezTo>
                  <a:cubicBezTo>
                    <a:pt x="108" y="197"/>
                    <a:pt x="108" y="197"/>
                    <a:pt x="108" y="198"/>
                  </a:cubicBezTo>
                  <a:cubicBezTo>
                    <a:pt x="108" y="198"/>
                    <a:pt x="109" y="198"/>
                    <a:pt x="109" y="197"/>
                  </a:cubicBezTo>
                  <a:cubicBezTo>
                    <a:pt x="109" y="197"/>
                    <a:pt x="109" y="196"/>
                    <a:pt x="109" y="195"/>
                  </a:cubicBezTo>
                  <a:close/>
                  <a:moveTo>
                    <a:pt x="72" y="23"/>
                  </a:moveTo>
                  <a:cubicBezTo>
                    <a:pt x="70" y="22"/>
                    <a:pt x="70" y="22"/>
                    <a:pt x="69" y="23"/>
                  </a:cubicBezTo>
                  <a:cubicBezTo>
                    <a:pt x="70" y="23"/>
                    <a:pt x="71" y="24"/>
                    <a:pt x="72" y="23"/>
                  </a:cubicBezTo>
                  <a:close/>
                  <a:moveTo>
                    <a:pt x="109" y="208"/>
                  </a:moveTo>
                  <a:cubicBezTo>
                    <a:pt x="108" y="209"/>
                    <a:pt x="107" y="209"/>
                    <a:pt x="108" y="210"/>
                  </a:cubicBezTo>
                  <a:cubicBezTo>
                    <a:pt x="108" y="210"/>
                    <a:pt x="109" y="210"/>
                    <a:pt x="109" y="210"/>
                  </a:cubicBezTo>
                  <a:cubicBezTo>
                    <a:pt x="109" y="209"/>
                    <a:pt x="109" y="209"/>
                    <a:pt x="109" y="208"/>
                  </a:cubicBezTo>
                  <a:close/>
                  <a:moveTo>
                    <a:pt x="45" y="112"/>
                  </a:moveTo>
                  <a:cubicBezTo>
                    <a:pt x="45" y="111"/>
                    <a:pt x="45" y="110"/>
                    <a:pt x="44" y="110"/>
                  </a:cubicBezTo>
                  <a:cubicBezTo>
                    <a:pt x="44" y="110"/>
                    <a:pt x="44" y="111"/>
                    <a:pt x="44" y="111"/>
                  </a:cubicBezTo>
                  <a:cubicBezTo>
                    <a:pt x="44" y="112"/>
                    <a:pt x="45" y="112"/>
                    <a:pt x="45" y="112"/>
                  </a:cubicBezTo>
                  <a:close/>
                  <a:moveTo>
                    <a:pt x="123" y="220"/>
                  </a:moveTo>
                  <a:cubicBezTo>
                    <a:pt x="123" y="220"/>
                    <a:pt x="123" y="220"/>
                    <a:pt x="123" y="220"/>
                  </a:cubicBezTo>
                  <a:cubicBezTo>
                    <a:pt x="122" y="221"/>
                    <a:pt x="123" y="222"/>
                    <a:pt x="123" y="223"/>
                  </a:cubicBezTo>
                  <a:cubicBezTo>
                    <a:pt x="123" y="222"/>
                    <a:pt x="123" y="222"/>
                    <a:pt x="124" y="222"/>
                  </a:cubicBezTo>
                  <a:cubicBezTo>
                    <a:pt x="123" y="221"/>
                    <a:pt x="123" y="221"/>
                    <a:pt x="123" y="220"/>
                  </a:cubicBezTo>
                  <a:close/>
                  <a:moveTo>
                    <a:pt x="120" y="218"/>
                  </a:moveTo>
                  <a:cubicBezTo>
                    <a:pt x="120" y="218"/>
                    <a:pt x="120" y="218"/>
                    <a:pt x="120" y="217"/>
                  </a:cubicBezTo>
                  <a:cubicBezTo>
                    <a:pt x="120" y="217"/>
                    <a:pt x="120" y="216"/>
                    <a:pt x="120" y="215"/>
                  </a:cubicBezTo>
                  <a:cubicBezTo>
                    <a:pt x="120" y="215"/>
                    <a:pt x="119" y="216"/>
                    <a:pt x="119" y="216"/>
                  </a:cubicBezTo>
                  <a:cubicBezTo>
                    <a:pt x="119" y="216"/>
                    <a:pt x="119" y="217"/>
                    <a:pt x="120" y="218"/>
                  </a:cubicBezTo>
                  <a:close/>
                  <a:moveTo>
                    <a:pt x="43" y="127"/>
                  </a:moveTo>
                  <a:cubicBezTo>
                    <a:pt x="44" y="126"/>
                    <a:pt x="44" y="125"/>
                    <a:pt x="45" y="124"/>
                  </a:cubicBezTo>
                  <a:cubicBezTo>
                    <a:pt x="44" y="125"/>
                    <a:pt x="43" y="125"/>
                    <a:pt x="43" y="127"/>
                  </a:cubicBezTo>
                  <a:close/>
                  <a:moveTo>
                    <a:pt x="25" y="147"/>
                  </a:moveTo>
                  <a:cubicBezTo>
                    <a:pt x="25" y="147"/>
                    <a:pt x="25" y="147"/>
                    <a:pt x="26" y="147"/>
                  </a:cubicBezTo>
                  <a:cubicBezTo>
                    <a:pt x="26" y="146"/>
                    <a:pt x="26" y="145"/>
                    <a:pt x="26" y="144"/>
                  </a:cubicBezTo>
                  <a:cubicBezTo>
                    <a:pt x="25" y="145"/>
                    <a:pt x="25" y="146"/>
                    <a:pt x="25" y="147"/>
                  </a:cubicBezTo>
                  <a:close/>
                  <a:moveTo>
                    <a:pt x="100" y="64"/>
                  </a:moveTo>
                  <a:cubicBezTo>
                    <a:pt x="99" y="64"/>
                    <a:pt x="98" y="64"/>
                    <a:pt x="98" y="65"/>
                  </a:cubicBezTo>
                  <a:cubicBezTo>
                    <a:pt x="98" y="65"/>
                    <a:pt x="99" y="65"/>
                    <a:pt x="99" y="66"/>
                  </a:cubicBezTo>
                  <a:cubicBezTo>
                    <a:pt x="100" y="65"/>
                    <a:pt x="100" y="65"/>
                    <a:pt x="100" y="64"/>
                  </a:cubicBezTo>
                  <a:close/>
                  <a:moveTo>
                    <a:pt x="26" y="95"/>
                  </a:moveTo>
                  <a:cubicBezTo>
                    <a:pt x="26" y="95"/>
                    <a:pt x="25" y="95"/>
                    <a:pt x="25" y="96"/>
                  </a:cubicBezTo>
                  <a:cubicBezTo>
                    <a:pt x="24" y="96"/>
                    <a:pt x="24" y="96"/>
                    <a:pt x="25" y="97"/>
                  </a:cubicBezTo>
                  <a:cubicBezTo>
                    <a:pt x="25" y="97"/>
                    <a:pt x="26" y="96"/>
                    <a:pt x="26" y="95"/>
                  </a:cubicBezTo>
                  <a:close/>
                  <a:moveTo>
                    <a:pt x="23" y="136"/>
                  </a:moveTo>
                  <a:cubicBezTo>
                    <a:pt x="23" y="137"/>
                    <a:pt x="23" y="138"/>
                    <a:pt x="24" y="138"/>
                  </a:cubicBezTo>
                  <a:cubicBezTo>
                    <a:pt x="24" y="137"/>
                    <a:pt x="24" y="137"/>
                    <a:pt x="23" y="136"/>
                  </a:cubicBezTo>
                  <a:close/>
                  <a:moveTo>
                    <a:pt x="48" y="117"/>
                  </a:moveTo>
                  <a:cubicBezTo>
                    <a:pt x="49" y="117"/>
                    <a:pt x="48" y="117"/>
                    <a:pt x="48" y="116"/>
                  </a:cubicBezTo>
                  <a:cubicBezTo>
                    <a:pt x="48" y="116"/>
                    <a:pt x="48" y="115"/>
                    <a:pt x="48" y="116"/>
                  </a:cubicBezTo>
                  <a:cubicBezTo>
                    <a:pt x="47" y="116"/>
                    <a:pt x="47" y="116"/>
                    <a:pt x="47" y="116"/>
                  </a:cubicBezTo>
                  <a:cubicBezTo>
                    <a:pt x="47" y="117"/>
                    <a:pt x="48" y="117"/>
                    <a:pt x="48" y="117"/>
                  </a:cubicBezTo>
                  <a:close/>
                  <a:moveTo>
                    <a:pt x="39" y="54"/>
                  </a:moveTo>
                  <a:cubicBezTo>
                    <a:pt x="39" y="53"/>
                    <a:pt x="40" y="53"/>
                    <a:pt x="40" y="52"/>
                  </a:cubicBezTo>
                  <a:cubicBezTo>
                    <a:pt x="40" y="52"/>
                    <a:pt x="40" y="52"/>
                    <a:pt x="40" y="52"/>
                  </a:cubicBezTo>
                  <a:cubicBezTo>
                    <a:pt x="40" y="52"/>
                    <a:pt x="39" y="52"/>
                    <a:pt x="39" y="53"/>
                  </a:cubicBezTo>
                  <a:cubicBezTo>
                    <a:pt x="39" y="53"/>
                    <a:pt x="39" y="54"/>
                    <a:pt x="39" y="54"/>
                  </a:cubicBezTo>
                  <a:close/>
                  <a:moveTo>
                    <a:pt x="82" y="43"/>
                  </a:moveTo>
                  <a:cubicBezTo>
                    <a:pt x="83" y="42"/>
                    <a:pt x="84" y="41"/>
                    <a:pt x="85" y="41"/>
                  </a:cubicBezTo>
                  <a:cubicBezTo>
                    <a:pt x="83" y="41"/>
                    <a:pt x="82" y="42"/>
                    <a:pt x="82" y="43"/>
                  </a:cubicBezTo>
                  <a:close/>
                  <a:moveTo>
                    <a:pt x="19" y="133"/>
                  </a:moveTo>
                  <a:cubicBezTo>
                    <a:pt x="19" y="133"/>
                    <a:pt x="19" y="133"/>
                    <a:pt x="19" y="133"/>
                  </a:cubicBezTo>
                  <a:cubicBezTo>
                    <a:pt x="18" y="134"/>
                    <a:pt x="18" y="135"/>
                    <a:pt x="17" y="136"/>
                  </a:cubicBezTo>
                  <a:cubicBezTo>
                    <a:pt x="19" y="135"/>
                    <a:pt x="18" y="134"/>
                    <a:pt x="19" y="133"/>
                  </a:cubicBezTo>
                  <a:close/>
                  <a:moveTo>
                    <a:pt x="47" y="100"/>
                  </a:moveTo>
                  <a:cubicBezTo>
                    <a:pt x="47" y="99"/>
                    <a:pt x="46" y="98"/>
                    <a:pt x="45" y="98"/>
                  </a:cubicBezTo>
                  <a:cubicBezTo>
                    <a:pt x="45" y="98"/>
                    <a:pt x="46" y="99"/>
                    <a:pt x="47" y="100"/>
                  </a:cubicBezTo>
                  <a:close/>
                  <a:moveTo>
                    <a:pt x="68" y="24"/>
                  </a:moveTo>
                  <a:cubicBezTo>
                    <a:pt x="68" y="25"/>
                    <a:pt x="67" y="25"/>
                    <a:pt x="67" y="25"/>
                  </a:cubicBezTo>
                  <a:cubicBezTo>
                    <a:pt x="67" y="26"/>
                    <a:pt x="68" y="26"/>
                    <a:pt x="68" y="26"/>
                  </a:cubicBezTo>
                  <a:cubicBezTo>
                    <a:pt x="68" y="26"/>
                    <a:pt x="69" y="25"/>
                    <a:pt x="69" y="25"/>
                  </a:cubicBezTo>
                  <a:cubicBezTo>
                    <a:pt x="69" y="25"/>
                    <a:pt x="68" y="25"/>
                    <a:pt x="68" y="24"/>
                  </a:cubicBezTo>
                  <a:close/>
                  <a:moveTo>
                    <a:pt x="23" y="144"/>
                  </a:moveTo>
                  <a:cubicBezTo>
                    <a:pt x="24" y="143"/>
                    <a:pt x="24" y="142"/>
                    <a:pt x="24" y="141"/>
                  </a:cubicBezTo>
                  <a:cubicBezTo>
                    <a:pt x="23" y="141"/>
                    <a:pt x="23" y="141"/>
                    <a:pt x="23" y="141"/>
                  </a:cubicBezTo>
                  <a:cubicBezTo>
                    <a:pt x="23" y="142"/>
                    <a:pt x="23" y="143"/>
                    <a:pt x="23" y="144"/>
                  </a:cubicBezTo>
                  <a:close/>
                  <a:moveTo>
                    <a:pt x="133" y="135"/>
                  </a:moveTo>
                  <a:cubicBezTo>
                    <a:pt x="133" y="135"/>
                    <a:pt x="133" y="135"/>
                    <a:pt x="133" y="135"/>
                  </a:cubicBezTo>
                  <a:cubicBezTo>
                    <a:pt x="133" y="134"/>
                    <a:pt x="134" y="134"/>
                    <a:pt x="135" y="133"/>
                  </a:cubicBezTo>
                  <a:cubicBezTo>
                    <a:pt x="134" y="133"/>
                    <a:pt x="134" y="133"/>
                    <a:pt x="134" y="133"/>
                  </a:cubicBezTo>
                  <a:cubicBezTo>
                    <a:pt x="133" y="134"/>
                    <a:pt x="133" y="134"/>
                    <a:pt x="133" y="135"/>
                  </a:cubicBezTo>
                  <a:close/>
                  <a:moveTo>
                    <a:pt x="109" y="133"/>
                  </a:moveTo>
                  <a:cubicBezTo>
                    <a:pt x="109" y="133"/>
                    <a:pt x="109" y="133"/>
                    <a:pt x="108" y="133"/>
                  </a:cubicBezTo>
                  <a:cubicBezTo>
                    <a:pt x="108" y="134"/>
                    <a:pt x="108" y="135"/>
                    <a:pt x="107" y="135"/>
                  </a:cubicBezTo>
                  <a:cubicBezTo>
                    <a:pt x="107" y="135"/>
                    <a:pt x="107" y="135"/>
                    <a:pt x="107" y="135"/>
                  </a:cubicBezTo>
                  <a:cubicBezTo>
                    <a:pt x="108" y="135"/>
                    <a:pt x="109" y="134"/>
                    <a:pt x="109" y="133"/>
                  </a:cubicBezTo>
                  <a:close/>
                  <a:moveTo>
                    <a:pt x="47" y="149"/>
                  </a:moveTo>
                  <a:cubicBezTo>
                    <a:pt x="46" y="148"/>
                    <a:pt x="46" y="148"/>
                    <a:pt x="45" y="149"/>
                  </a:cubicBezTo>
                  <a:cubicBezTo>
                    <a:pt x="45" y="149"/>
                    <a:pt x="45" y="149"/>
                    <a:pt x="45" y="149"/>
                  </a:cubicBezTo>
                  <a:cubicBezTo>
                    <a:pt x="44" y="150"/>
                    <a:pt x="44" y="150"/>
                    <a:pt x="44" y="150"/>
                  </a:cubicBezTo>
                  <a:cubicBezTo>
                    <a:pt x="44" y="150"/>
                    <a:pt x="44" y="150"/>
                    <a:pt x="44" y="150"/>
                  </a:cubicBezTo>
                  <a:cubicBezTo>
                    <a:pt x="45" y="150"/>
                    <a:pt x="46" y="149"/>
                    <a:pt x="47" y="149"/>
                  </a:cubicBezTo>
                  <a:close/>
                  <a:moveTo>
                    <a:pt x="104" y="43"/>
                  </a:moveTo>
                  <a:cubicBezTo>
                    <a:pt x="104" y="42"/>
                    <a:pt x="103" y="42"/>
                    <a:pt x="103" y="42"/>
                  </a:cubicBezTo>
                  <a:cubicBezTo>
                    <a:pt x="103" y="42"/>
                    <a:pt x="103" y="43"/>
                    <a:pt x="103" y="43"/>
                  </a:cubicBezTo>
                  <a:cubicBezTo>
                    <a:pt x="103" y="43"/>
                    <a:pt x="103" y="43"/>
                    <a:pt x="104" y="44"/>
                  </a:cubicBezTo>
                  <a:cubicBezTo>
                    <a:pt x="104" y="43"/>
                    <a:pt x="104" y="43"/>
                    <a:pt x="104" y="43"/>
                  </a:cubicBezTo>
                  <a:close/>
                  <a:moveTo>
                    <a:pt x="122" y="196"/>
                  </a:moveTo>
                  <a:cubicBezTo>
                    <a:pt x="122" y="196"/>
                    <a:pt x="121" y="196"/>
                    <a:pt x="121" y="197"/>
                  </a:cubicBezTo>
                  <a:cubicBezTo>
                    <a:pt x="121" y="197"/>
                    <a:pt x="121" y="198"/>
                    <a:pt x="121" y="199"/>
                  </a:cubicBezTo>
                  <a:cubicBezTo>
                    <a:pt x="122" y="198"/>
                    <a:pt x="122" y="198"/>
                    <a:pt x="122" y="196"/>
                  </a:cubicBezTo>
                  <a:close/>
                  <a:moveTo>
                    <a:pt x="113" y="212"/>
                  </a:moveTo>
                  <a:cubicBezTo>
                    <a:pt x="113" y="213"/>
                    <a:pt x="113" y="213"/>
                    <a:pt x="113" y="214"/>
                  </a:cubicBezTo>
                  <a:cubicBezTo>
                    <a:pt x="113" y="214"/>
                    <a:pt x="114" y="214"/>
                    <a:pt x="113" y="214"/>
                  </a:cubicBezTo>
                  <a:cubicBezTo>
                    <a:pt x="113" y="213"/>
                    <a:pt x="114" y="213"/>
                    <a:pt x="113" y="212"/>
                  </a:cubicBezTo>
                  <a:close/>
                  <a:moveTo>
                    <a:pt x="111" y="54"/>
                  </a:moveTo>
                  <a:cubicBezTo>
                    <a:pt x="111" y="54"/>
                    <a:pt x="111" y="54"/>
                    <a:pt x="111" y="54"/>
                  </a:cubicBezTo>
                  <a:cubicBezTo>
                    <a:pt x="111" y="55"/>
                    <a:pt x="110" y="56"/>
                    <a:pt x="110" y="57"/>
                  </a:cubicBezTo>
                  <a:cubicBezTo>
                    <a:pt x="110" y="57"/>
                    <a:pt x="110" y="57"/>
                    <a:pt x="110" y="57"/>
                  </a:cubicBezTo>
                  <a:cubicBezTo>
                    <a:pt x="110" y="57"/>
                    <a:pt x="110" y="57"/>
                    <a:pt x="110" y="57"/>
                  </a:cubicBezTo>
                  <a:cubicBezTo>
                    <a:pt x="111" y="56"/>
                    <a:pt x="111" y="55"/>
                    <a:pt x="111" y="54"/>
                  </a:cubicBezTo>
                  <a:close/>
                  <a:moveTo>
                    <a:pt x="98" y="74"/>
                  </a:moveTo>
                  <a:cubicBezTo>
                    <a:pt x="99" y="74"/>
                    <a:pt x="99" y="74"/>
                    <a:pt x="100" y="73"/>
                  </a:cubicBezTo>
                  <a:cubicBezTo>
                    <a:pt x="99" y="73"/>
                    <a:pt x="99" y="73"/>
                    <a:pt x="98" y="73"/>
                  </a:cubicBezTo>
                  <a:cubicBezTo>
                    <a:pt x="98" y="73"/>
                    <a:pt x="98" y="73"/>
                    <a:pt x="98" y="74"/>
                  </a:cubicBezTo>
                  <a:close/>
                  <a:moveTo>
                    <a:pt x="55" y="49"/>
                  </a:moveTo>
                  <a:cubicBezTo>
                    <a:pt x="56" y="49"/>
                    <a:pt x="57" y="48"/>
                    <a:pt x="58" y="48"/>
                  </a:cubicBezTo>
                  <a:cubicBezTo>
                    <a:pt x="57" y="48"/>
                    <a:pt x="56" y="48"/>
                    <a:pt x="55" y="49"/>
                  </a:cubicBezTo>
                  <a:close/>
                  <a:moveTo>
                    <a:pt x="76" y="21"/>
                  </a:moveTo>
                  <a:cubicBezTo>
                    <a:pt x="78" y="21"/>
                    <a:pt x="78" y="21"/>
                    <a:pt x="78" y="20"/>
                  </a:cubicBezTo>
                  <a:cubicBezTo>
                    <a:pt x="77" y="20"/>
                    <a:pt x="77" y="21"/>
                    <a:pt x="76" y="21"/>
                  </a:cubicBezTo>
                  <a:close/>
                  <a:moveTo>
                    <a:pt x="18" y="97"/>
                  </a:moveTo>
                  <a:cubicBezTo>
                    <a:pt x="20" y="96"/>
                    <a:pt x="20" y="96"/>
                    <a:pt x="20" y="95"/>
                  </a:cubicBezTo>
                  <a:cubicBezTo>
                    <a:pt x="19" y="96"/>
                    <a:pt x="19" y="96"/>
                    <a:pt x="18" y="97"/>
                  </a:cubicBezTo>
                  <a:close/>
                  <a:moveTo>
                    <a:pt x="23" y="132"/>
                  </a:moveTo>
                  <a:cubicBezTo>
                    <a:pt x="23" y="133"/>
                    <a:pt x="23" y="133"/>
                    <a:pt x="23" y="134"/>
                  </a:cubicBezTo>
                  <a:cubicBezTo>
                    <a:pt x="24" y="133"/>
                    <a:pt x="24" y="133"/>
                    <a:pt x="24" y="133"/>
                  </a:cubicBezTo>
                  <a:cubicBezTo>
                    <a:pt x="24" y="133"/>
                    <a:pt x="24" y="133"/>
                    <a:pt x="24" y="132"/>
                  </a:cubicBezTo>
                  <a:cubicBezTo>
                    <a:pt x="24" y="132"/>
                    <a:pt x="24" y="132"/>
                    <a:pt x="23" y="132"/>
                  </a:cubicBezTo>
                  <a:close/>
                  <a:moveTo>
                    <a:pt x="125" y="131"/>
                  </a:moveTo>
                  <a:cubicBezTo>
                    <a:pt x="127" y="132"/>
                    <a:pt x="127" y="132"/>
                    <a:pt x="128" y="131"/>
                  </a:cubicBezTo>
                  <a:cubicBezTo>
                    <a:pt x="127" y="131"/>
                    <a:pt x="126" y="131"/>
                    <a:pt x="125" y="131"/>
                  </a:cubicBezTo>
                  <a:close/>
                  <a:moveTo>
                    <a:pt x="81" y="11"/>
                  </a:moveTo>
                  <a:cubicBezTo>
                    <a:pt x="80" y="11"/>
                    <a:pt x="79" y="10"/>
                    <a:pt x="78" y="12"/>
                  </a:cubicBezTo>
                  <a:cubicBezTo>
                    <a:pt x="79" y="11"/>
                    <a:pt x="80" y="11"/>
                    <a:pt x="81" y="11"/>
                  </a:cubicBezTo>
                  <a:close/>
                  <a:moveTo>
                    <a:pt x="47" y="128"/>
                  </a:moveTo>
                  <a:cubicBezTo>
                    <a:pt x="47" y="128"/>
                    <a:pt x="47" y="128"/>
                    <a:pt x="48" y="128"/>
                  </a:cubicBezTo>
                  <a:cubicBezTo>
                    <a:pt x="48" y="127"/>
                    <a:pt x="49" y="127"/>
                    <a:pt x="49" y="127"/>
                  </a:cubicBezTo>
                  <a:cubicBezTo>
                    <a:pt x="50" y="126"/>
                    <a:pt x="50" y="126"/>
                    <a:pt x="50" y="126"/>
                  </a:cubicBezTo>
                  <a:cubicBezTo>
                    <a:pt x="49" y="126"/>
                    <a:pt x="48" y="127"/>
                    <a:pt x="47" y="128"/>
                  </a:cubicBezTo>
                  <a:close/>
                  <a:moveTo>
                    <a:pt x="34" y="41"/>
                  </a:moveTo>
                  <a:cubicBezTo>
                    <a:pt x="33" y="42"/>
                    <a:pt x="32" y="44"/>
                    <a:pt x="32" y="45"/>
                  </a:cubicBezTo>
                  <a:cubicBezTo>
                    <a:pt x="33" y="44"/>
                    <a:pt x="34" y="43"/>
                    <a:pt x="34" y="41"/>
                  </a:cubicBezTo>
                  <a:close/>
                  <a:moveTo>
                    <a:pt x="31" y="142"/>
                  </a:moveTo>
                  <a:cubicBezTo>
                    <a:pt x="31" y="143"/>
                    <a:pt x="32" y="143"/>
                    <a:pt x="32" y="143"/>
                  </a:cubicBezTo>
                  <a:cubicBezTo>
                    <a:pt x="33" y="143"/>
                    <a:pt x="33" y="143"/>
                    <a:pt x="32" y="142"/>
                  </a:cubicBezTo>
                  <a:cubicBezTo>
                    <a:pt x="32" y="142"/>
                    <a:pt x="32" y="142"/>
                    <a:pt x="31" y="142"/>
                  </a:cubicBezTo>
                  <a:close/>
                  <a:moveTo>
                    <a:pt x="108" y="216"/>
                  </a:moveTo>
                  <a:cubicBezTo>
                    <a:pt x="109" y="215"/>
                    <a:pt x="109" y="215"/>
                    <a:pt x="109" y="214"/>
                  </a:cubicBezTo>
                  <a:cubicBezTo>
                    <a:pt x="108" y="215"/>
                    <a:pt x="108" y="215"/>
                    <a:pt x="108" y="216"/>
                  </a:cubicBezTo>
                  <a:close/>
                  <a:moveTo>
                    <a:pt x="48" y="45"/>
                  </a:moveTo>
                  <a:cubicBezTo>
                    <a:pt x="48" y="46"/>
                    <a:pt x="47" y="47"/>
                    <a:pt x="47" y="48"/>
                  </a:cubicBezTo>
                  <a:cubicBezTo>
                    <a:pt x="48" y="47"/>
                    <a:pt x="48" y="46"/>
                    <a:pt x="48" y="45"/>
                  </a:cubicBezTo>
                  <a:close/>
                  <a:moveTo>
                    <a:pt x="14" y="141"/>
                  </a:moveTo>
                  <a:cubicBezTo>
                    <a:pt x="14" y="141"/>
                    <a:pt x="14" y="141"/>
                    <a:pt x="13" y="141"/>
                  </a:cubicBezTo>
                  <a:cubicBezTo>
                    <a:pt x="13" y="141"/>
                    <a:pt x="13" y="142"/>
                    <a:pt x="12" y="143"/>
                  </a:cubicBezTo>
                  <a:cubicBezTo>
                    <a:pt x="13" y="143"/>
                    <a:pt x="13" y="143"/>
                    <a:pt x="13" y="143"/>
                  </a:cubicBezTo>
                  <a:cubicBezTo>
                    <a:pt x="13" y="142"/>
                    <a:pt x="13" y="142"/>
                    <a:pt x="14" y="141"/>
                  </a:cubicBezTo>
                  <a:close/>
                  <a:moveTo>
                    <a:pt x="4" y="140"/>
                  </a:moveTo>
                  <a:cubicBezTo>
                    <a:pt x="4" y="141"/>
                    <a:pt x="4" y="142"/>
                    <a:pt x="5" y="144"/>
                  </a:cubicBezTo>
                  <a:cubicBezTo>
                    <a:pt x="5" y="142"/>
                    <a:pt x="4" y="141"/>
                    <a:pt x="4" y="140"/>
                  </a:cubicBezTo>
                  <a:close/>
                  <a:moveTo>
                    <a:pt x="170" y="154"/>
                  </a:moveTo>
                  <a:cubicBezTo>
                    <a:pt x="169" y="154"/>
                    <a:pt x="169" y="154"/>
                    <a:pt x="168" y="154"/>
                  </a:cubicBezTo>
                  <a:cubicBezTo>
                    <a:pt x="168" y="154"/>
                    <a:pt x="168" y="154"/>
                    <a:pt x="168" y="154"/>
                  </a:cubicBezTo>
                  <a:cubicBezTo>
                    <a:pt x="169" y="155"/>
                    <a:pt x="169" y="155"/>
                    <a:pt x="170" y="154"/>
                  </a:cubicBezTo>
                  <a:close/>
                  <a:moveTo>
                    <a:pt x="153" y="148"/>
                  </a:moveTo>
                  <a:cubicBezTo>
                    <a:pt x="153" y="148"/>
                    <a:pt x="152" y="149"/>
                    <a:pt x="153" y="149"/>
                  </a:cubicBezTo>
                  <a:cubicBezTo>
                    <a:pt x="153" y="149"/>
                    <a:pt x="153" y="149"/>
                    <a:pt x="154" y="149"/>
                  </a:cubicBezTo>
                  <a:cubicBezTo>
                    <a:pt x="154" y="148"/>
                    <a:pt x="153" y="148"/>
                    <a:pt x="153" y="148"/>
                  </a:cubicBezTo>
                  <a:close/>
                  <a:moveTo>
                    <a:pt x="110" y="176"/>
                  </a:moveTo>
                  <a:cubicBezTo>
                    <a:pt x="110" y="176"/>
                    <a:pt x="110" y="176"/>
                    <a:pt x="110" y="176"/>
                  </a:cubicBezTo>
                  <a:cubicBezTo>
                    <a:pt x="110" y="176"/>
                    <a:pt x="109" y="177"/>
                    <a:pt x="108" y="177"/>
                  </a:cubicBezTo>
                  <a:cubicBezTo>
                    <a:pt x="108" y="177"/>
                    <a:pt x="108" y="177"/>
                    <a:pt x="108" y="177"/>
                  </a:cubicBezTo>
                  <a:cubicBezTo>
                    <a:pt x="109" y="177"/>
                    <a:pt x="110" y="177"/>
                    <a:pt x="110" y="176"/>
                  </a:cubicBezTo>
                  <a:close/>
                  <a:moveTo>
                    <a:pt x="79" y="43"/>
                  </a:moveTo>
                  <a:cubicBezTo>
                    <a:pt x="79" y="44"/>
                    <a:pt x="78" y="44"/>
                    <a:pt x="78" y="45"/>
                  </a:cubicBezTo>
                  <a:cubicBezTo>
                    <a:pt x="79" y="44"/>
                    <a:pt x="79" y="44"/>
                    <a:pt x="79" y="43"/>
                  </a:cubicBezTo>
                  <a:close/>
                  <a:moveTo>
                    <a:pt x="115" y="172"/>
                  </a:moveTo>
                  <a:cubicBezTo>
                    <a:pt x="115" y="172"/>
                    <a:pt x="116" y="172"/>
                    <a:pt x="116" y="171"/>
                  </a:cubicBezTo>
                  <a:cubicBezTo>
                    <a:pt x="115" y="171"/>
                    <a:pt x="115" y="171"/>
                    <a:pt x="114" y="171"/>
                  </a:cubicBezTo>
                  <a:cubicBezTo>
                    <a:pt x="114" y="172"/>
                    <a:pt x="114" y="172"/>
                    <a:pt x="115" y="172"/>
                  </a:cubicBezTo>
                  <a:close/>
                  <a:moveTo>
                    <a:pt x="36" y="86"/>
                  </a:moveTo>
                  <a:cubicBezTo>
                    <a:pt x="36" y="85"/>
                    <a:pt x="35" y="84"/>
                    <a:pt x="35" y="83"/>
                  </a:cubicBezTo>
                  <a:cubicBezTo>
                    <a:pt x="35" y="84"/>
                    <a:pt x="35" y="85"/>
                    <a:pt x="36" y="86"/>
                  </a:cubicBezTo>
                  <a:close/>
                  <a:moveTo>
                    <a:pt x="47" y="93"/>
                  </a:moveTo>
                  <a:cubicBezTo>
                    <a:pt x="47" y="93"/>
                    <a:pt x="47" y="93"/>
                    <a:pt x="47" y="93"/>
                  </a:cubicBezTo>
                  <a:cubicBezTo>
                    <a:pt x="46" y="92"/>
                    <a:pt x="45" y="91"/>
                    <a:pt x="45" y="91"/>
                  </a:cubicBezTo>
                  <a:cubicBezTo>
                    <a:pt x="45" y="91"/>
                    <a:pt x="44" y="91"/>
                    <a:pt x="44" y="91"/>
                  </a:cubicBezTo>
                  <a:cubicBezTo>
                    <a:pt x="45" y="92"/>
                    <a:pt x="46" y="92"/>
                    <a:pt x="47" y="93"/>
                  </a:cubicBezTo>
                  <a:close/>
                  <a:moveTo>
                    <a:pt x="66" y="38"/>
                  </a:moveTo>
                  <a:cubicBezTo>
                    <a:pt x="67" y="37"/>
                    <a:pt x="68" y="37"/>
                    <a:pt x="69" y="36"/>
                  </a:cubicBezTo>
                  <a:cubicBezTo>
                    <a:pt x="67" y="36"/>
                    <a:pt x="67" y="36"/>
                    <a:pt x="66" y="38"/>
                  </a:cubicBezTo>
                  <a:close/>
                  <a:moveTo>
                    <a:pt x="39" y="129"/>
                  </a:moveTo>
                  <a:cubicBezTo>
                    <a:pt x="39" y="129"/>
                    <a:pt x="39" y="129"/>
                    <a:pt x="40" y="129"/>
                  </a:cubicBezTo>
                  <a:cubicBezTo>
                    <a:pt x="40" y="129"/>
                    <a:pt x="41" y="128"/>
                    <a:pt x="41" y="128"/>
                  </a:cubicBezTo>
                  <a:cubicBezTo>
                    <a:pt x="41" y="128"/>
                    <a:pt x="41" y="128"/>
                    <a:pt x="41" y="127"/>
                  </a:cubicBezTo>
                  <a:cubicBezTo>
                    <a:pt x="40" y="128"/>
                    <a:pt x="40" y="128"/>
                    <a:pt x="39" y="129"/>
                  </a:cubicBezTo>
                  <a:close/>
                  <a:moveTo>
                    <a:pt x="17" y="140"/>
                  </a:moveTo>
                  <a:cubicBezTo>
                    <a:pt x="16" y="141"/>
                    <a:pt x="16" y="141"/>
                    <a:pt x="17" y="142"/>
                  </a:cubicBezTo>
                  <a:cubicBezTo>
                    <a:pt x="17" y="142"/>
                    <a:pt x="17" y="141"/>
                    <a:pt x="17" y="140"/>
                  </a:cubicBezTo>
                  <a:close/>
                  <a:moveTo>
                    <a:pt x="137" y="150"/>
                  </a:moveTo>
                  <a:cubicBezTo>
                    <a:pt x="137" y="150"/>
                    <a:pt x="137" y="150"/>
                    <a:pt x="137" y="150"/>
                  </a:cubicBezTo>
                  <a:cubicBezTo>
                    <a:pt x="137" y="150"/>
                    <a:pt x="137" y="150"/>
                    <a:pt x="136" y="149"/>
                  </a:cubicBezTo>
                  <a:cubicBezTo>
                    <a:pt x="136" y="150"/>
                    <a:pt x="136" y="150"/>
                    <a:pt x="136" y="150"/>
                  </a:cubicBezTo>
                  <a:cubicBezTo>
                    <a:pt x="136" y="150"/>
                    <a:pt x="137" y="150"/>
                    <a:pt x="137" y="150"/>
                  </a:cubicBezTo>
                  <a:close/>
                  <a:moveTo>
                    <a:pt x="22" y="129"/>
                  </a:moveTo>
                  <a:cubicBezTo>
                    <a:pt x="23" y="128"/>
                    <a:pt x="23" y="127"/>
                    <a:pt x="23" y="127"/>
                  </a:cubicBezTo>
                  <a:cubicBezTo>
                    <a:pt x="22" y="127"/>
                    <a:pt x="22" y="127"/>
                    <a:pt x="22" y="129"/>
                  </a:cubicBezTo>
                  <a:close/>
                  <a:moveTo>
                    <a:pt x="40" y="105"/>
                  </a:moveTo>
                  <a:cubicBezTo>
                    <a:pt x="39" y="106"/>
                    <a:pt x="39" y="107"/>
                    <a:pt x="40" y="107"/>
                  </a:cubicBezTo>
                  <a:cubicBezTo>
                    <a:pt x="40" y="107"/>
                    <a:pt x="40" y="106"/>
                    <a:pt x="40" y="105"/>
                  </a:cubicBezTo>
                  <a:close/>
                  <a:moveTo>
                    <a:pt x="74" y="24"/>
                  </a:moveTo>
                  <a:cubicBezTo>
                    <a:pt x="74" y="24"/>
                    <a:pt x="75" y="24"/>
                    <a:pt x="76" y="24"/>
                  </a:cubicBezTo>
                  <a:cubicBezTo>
                    <a:pt x="76" y="24"/>
                    <a:pt x="76" y="24"/>
                    <a:pt x="76" y="23"/>
                  </a:cubicBezTo>
                  <a:cubicBezTo>
                    <a:pt x="75" y="24"/>
                    <a:pt x="74" y="23"/>
                    <a:pt x="74" y="24"/>
                  </a:cubicBezTo>
                  <a:close/>
                  <a:moveTo>
                    <a:pt x="155" y="151"/>
                  </a:moveTo>
                  <a:cubicBezTo>
                    <a:pt x="155" y="151"/>
                    <a:pt x="156" y="152"/>
                    <a:pt x="157" y="152"/>
                  </a:cubicBezTo>
                  <a:cubicBezTo>
                    <a:pt x="156" y="150"/>
                    <a:pt x="156" y="150"/>
                    <a:pt x="155" y="151"/>
                  </a:cubicBezTo>
                  <a:close/>
                  <a:moveTo>
                    <a:pt x="46" y="39"/>
                  </a:moveTo>
                  <a:cubicBezTo>
                    <a:pt x="46" y="39"/>
                    <a:pt x="46" y="40"/>
                    <a:pt x="46" y="40"/>
                  </a:cubicBezTo>
                  <a:cubicBezTo>
                    <a:pt x="47" y="40"/>
                    <a:pt x="48" y="39"/>
                    <a:pt x="48" y="38"/>
                  </a:cubicBezTo>
                  <a:cubicBezTo>
                    <a:pt x="47" y="39"/>
                    <a:pt x="47" y="39"/>
                    <a:pt x="46" y="39"/>
                  </a:cubicBezTo>
                  <a:close/>
                  <a:moveTo>
                    <a:pt x="109" y="204"/>
                  </a:moveTo>
                  <a:cubicBezTo>
                    <a:pt x="109" y="203"/>
                    <a:pt x="109" y="203"/>
                    <a:pt x="109" y="203"/>
                  </a:cubicBezTo>
                  <a:cubicBezTo>
                    <a:pt x="108" y="203"/>
                    <a:pt x="108" y="203"/>
                    <a:pt x="108" y="204"/>
                  </a:cubicBezTo>
                  <a:cubicBezTo>
                    <a:pt x="108" y="204"/>
                    <a:pt x="108" y="204"/>
                    <a:pt x="109" y="204"/>
                  </a:cubicBezTo>
                  <a:close/>
                  <a:moveTo>
                    <a:pt x="88" y="128"/>
                  </a:moveTo>
                  <a:cubicBezTo>
                    <a:pt x="88" y="128"/>
                    <a:pt x="88" y="128"/>
                    <a:pt x="88" y="128"/>
                  </a:cubicBezTo>
                  <a:cubicBezTo>
                    <a:pt x="89" y="128"/>
                    <a:pt x="89" y="127"/>
                    <a:pt x="90" y="126"/>
                  </a:cubicBezTo>
                  <a:cubicBezTo>
                    <a:pt x="89" y="127"/>
                    <a:pt x="88" y="127"/>
                    <a:pt x="88" y="128"/>
                  </a:cubicBezTo>
                  <a:close/>
                  <a:moveTo>
                    <a:pt x="105" y="191"/>
                  </a:moveTo>
                  <a:cubicBezTo>
                    <a:pt x="106" y="192"/>
                    <a:pt x="106" y="192"/>
                    <a:pt x="106" y="191"/>
                  </a:cubicBezTo>
                  <a:cubicBezTo>
                    <a:pt x="106" y="191"/>
                    <a:pt x="105" y="191"/>
                    <a:pt x="105" y="191"/>
                  </a:cubicBezTo>
                  <a:close/>
                  <a:moveTo>
                    <a:pt x="109" y="191"/>
                  </a:moveTo>
                  <a:cubicBezTo>
                    <a:pt x="110" y="191"/>
                    <a:pt x="110" y="190"/>
                    <a:pt x="109" y="189"/>
                  </a:cubicBezTo>
                  <a:cubicBezTo>
                    <a:pt x="109" y="190"/>
                    <a:pt x="109" y="190"/>
                    <a:pt x="109" y="191"/>
                  </a:cubicBezTo>
                  <a:close/>
                  <a:moveTo>
                    <a:pt x="148" y="144"/>
                  </a:moveTo>
                  <a:cubicBezTo>
                    <a:pt x="149" y="144"/>
                    <a:pt x="149" y="144"/>
                    <a:pt x="150" y="143"/>
                  </a:cubicBezTo>
                  <a:cubicBezTo>
                    <a:pt x="149" y="144"/>
                    <a:pt x="148" y="143"/>
                    <a:pt x="148" y="144"/>
                  </a:cubicBezTo>
                  <a:close/>
                  <a:moveTo>
                    <a:pt x="114" y="219"/>
                  </a:moveTo>
                  <a:cubicBezTo>
                    <a:pt x="113" y="219"/>
                    <a:pt x="113" y="219"/>
                    <a:pt x="113" y="220"/>
                  </a:cubicBezTo>
                  <a:cubicBezTo>
                    <a:pt x="114" y="220"/>
                    <a:pt x="114" y="219"/>
                    <a:pt x="114" y="219"/>
                  </a:cubicBezTo>
                  <a:close/>
                  <a:moveTo>
                    <a:pt x="19" y="146"/>
                  </a:moveTo>
                  <a:cubicBezTo>
                    <a:pt x="18" y="145"/>
                    <a:pt x="18" y="145"/>
                    <a:pt x="18" y="145"/>
                  </a:cubicBezTo>
                  <a:cubicBezTo>
                    <a:pt x="18" y="145"/>
                    <a:pt x="18" y="145"/>
                    <a:pt x="18" y="145"/>
                  </a:cubicBezTo>
                  <a:cubicBezTo>
                    <a:pt x="18" y="145"/>
                    <a:pt x="18" y="145"/>
                    <a:pt x="18" y="146"/>
                  </a:cubicBezTo>
                  <a:cubicBezTo>
                    <a:pt x="18" y="146"/>
                    <a:pt x="18" y="146"/>
                    <a:pt x="19" y="146"/>
                  </a:cubicBezTo>
                  <a:close/>
                  <a:moveTo>
                    <a:pt x="109" y="219"/>
                  </a:moveTo>
                  <a:cubicBezTo>
                    <a:pt x="110" y="218"/>
                    <a:pt x="110" y="218"/>
                    <a:pt x="109" y="218"/>
                  </a:cubicBezTo>
                  <a:cubicBezTo>
                    <a:pt x="109" y="218"/>
                    <a:pt x="109" y="218"/>
                    <a:pt x="109" y="218"/>
                  </a:cubicBezTo>
                  <a:cubicBezTo>
                    <a:pt x="109" y="218"/>
                    <a:pt x="109" y="219"/>
                    <a:pt x="109" y="219"/>
                  </a:cubicBezTo>
                  <a:close/>
                  <a:moveTo>
                    <a:pt x="87" y="28"/>
                  </a:moveTo>
                  <a:cubicBezTo>
                    <a:pt x="86" y="28"/>
                    <a:pt x="86" y="29"/>
                    <a:pt x="85" y="29"/>
                  </a:cubicBezTo>
                  <a:cubicBezTo>
                    <a:pt x="86" y="29"/>
                    <a:pt x="86" y="29"/>
                    <a:pt x="87" y="28"/>
                  </a:cubicBezTo>
                  <a:close/>
                  <a:moveTo>
                    <a:pt x="52" y="43"/>
                  </a:moveTo>
                  <a:cubicBezTo>
                    <a:pt x="52" y="43"/>
                    <a:pt x="53" y="42"/>
                    <a:pt x="53" y="42"/>
                  </a:cubicBezTo>
                  <a:cubicBezTo>
                    <a:pt x="52" y="42"/>
                    <a:pt x="52" y="42"/>
                    <a:pt x="52" y="43"/>
                  </a:cubicBezTo>
                  <a:close/>
                  <a:moveTo>
                    <a:pt x="175" y="155"/>
                  </a:moveTo>
                  <a:cubicBezTo>
                    <a:pt x="175" y="155"/>
                    <a:pt x="175" y="155"/>
                    <a:pt x="176" y="155"/>
                  </a:cubicBezTo>
                  <a:cubicBezTo>
                    <a:pt x="176" y="155"/>
                    <a:pt x="176" y="155"/>
                    <a:pt x="176" y="154"/>
                  </a:cubicBezTo>
                  <a:cubicBezTo>
                    <a:pt x="175" y="154"/>
                    <a:pt x="175" y="154"/>
                    <a:pt x="175" y="155"/>
                  </a:cubicBezTo>
                  <a:close/>
                  <a:moveTo>
                    <a:pt x="17" y="107"/>
                  </a:moveTo>
                  <a:cubicBezTo>
                    <a:pt x="18" y="107"/>
                    <a:pt x="18" y="106"/>
                    <a:pt x="18" y="106"/>
                  </a:cubicBezTo>
                  <a:cubicBezTo>
                    <a:pt x="17" y="106"/>
                    <a:pt x="17" y="107"/>
                    <a:pt x="17" y="107"/>
                  </a:cubicBezTo>
                  <a:close/>
                  <a:moveTo>
                    <a:pt x="131" y="132"/>
                  </a:moveTo>
                  <a:cubicBezTo>
                    <a:pt x="131" y="132"/>
                    <a:pt x="130" y="132"/>
                    <a:pt x="130" y="133"/>
                  </a:cubicBezTo>
                  <a:cubicBezTo>
                    <a:pt x="131" y="133"/>
                    <a:pt x="131" y="133"/>
                    <a:pt x="131" y="132"/>
                  </a:cubicBezTo>
                  <a:close/>
                  <a:moveTo>
                    <a:pt x="96" y="6"/>
                  </a:moveTo>
                  <a:cubicBezTo>
                    <a:pt x="96" y="6"/>
                    <a:pt x="96" y="6"/>
                    <a:pt x="96" y="6"/>
                  </a:cubicBezTo>
                  <a:cubicBezTo>
                    <a:pt x="96" y="6"/>
                    <a:pt x="95" y="6"/>
                    <a:pt x="95" y="6"/>
                  </a:cubicBezTo>
                  <a:cubicBezTo>
                    <a:pt x="95" y="6"/>
                    <a:pt x="95" y="6"/>
                    <a:pt x="95" y="6"/>
                  </a:cubicBezTo>
                  <a:cubicBezTo>
                    <a:pt x="95" y="6"/>
                    <a:pt x="96" y="7"/>
                    <a:pt x="96" y="6"/>
                  </a:cubicBezTo>
                  <a:close/>
                  <a:moveTo>
                    <a:pt x="113" y="188"/>
                  </a:moveTo>
                  <a:cubicBezTo>
                    <a:pt x="113" y="189"/>
                    <a:pt x="113" y="189"/>
                    <a:pt x="113" y="190"/>
                  </a:cubicBezTo>
                  <a:cubicBezTo>
                    <a:pt x="113" y="189"/>
                    <a:pt x="113" y="189"/>
                    <a:pt x="113" y="188"/>
                  </a:cubicBezTo>
                  <a:close/>
                  <a:moveTo>
                    <a:pt x="66" y="126"/>
                  </a:moveTo>
                  <a:cubicBezTo>
                    <a:pt x="67" y="126"/>
                    <a:pt x="67" y="125"/>
                    <a:pt x="68" y="125"/>
                  </a:cubicBezTo>
                  <a:cubicBezTo>
                    <a:pt x="67" y="125"/>
                    <a:pt x="66" y="126"/>
                    <a:pt x="66" y="126"/>
                  </a:cubicBezTo>
                  <a:close/>
                  <a:moveTo>
                    <a:pt x="98" y="10"/>
                  </a:moveTo>
                  <a:cubicBezTo>
                    <a:pt x="98" y="10"/>
                    <a:pt x="98" y="10"/>
                    <a:pt x="98" y="10"/>
                  </a:cubicBezTo>
                  <a:cubicBezTo>
                    <a:pt x="98" y="10"/>
                    <a:pt x="97" y="10"/>
                    <a:pt x="97" y="9"/>
                  </a:cubicBezTo>
                  <a:cubicBezTo>
                    <a:pt x="97" y="10"/>
                    <a:pt x="97" y="10"/>
                    <a:pt x="97" y="10"/>
                  </a:cubicBezTo>
                  <a:cubicBezTo>
                    <a:pt x="97" y="10"/>
                    <a:pt x="97" y="10"/>
                    <a:pt x="98" y="10"/>
                  </a:cubicBezTo>
                  <a:close/>
                  <a:moveTo>
                    <a:pt x="72" y="19"/>
                  </a:moveTo>
                  <a:cubicBezTo>
                    <a:pt x="73" y="19"/>
                    <a:pt x="73" y="19"/>
                    <a:pt x="74" y="19"/>
                  </a:cubicBezTo>
                  <a:cubicBezTo>
                    <a:pt x="73" y="18"/>
                    <a:pt x="73" y="18"/>
                    <a:pt x="72" y="19"/>
                  </a:cubicBezTo>
                  <a:close/>
                  <a:moveTo>
                    <a:pt x="43" y="60"/>
                  </a:moveTo>
                  <a:cubicBezTo>
                    <a:pt x="42" y="59"/>
                    <a:pt x="42" y="59"/>
                    <a:pt x="41" y="59"/>
                  </a:cubicBezTo>
                  <a:cubicBezTo>
                    <a:pt x="42" y="60"/>
                    <a:pt x="42" y="60"/>
                    <a:pt x="43" y="60"/>
                  </a:cubicBezTo>
                  <a:close/>
                  <a:moveTo>
                    <a:pt x="100" y="70"/>
                  </a:moveTo>
                  <a:cubicBezTo>
                    <a:pt x="100" y="70"/>
                    <a:pt x="100" y="70"/>
                    <a:pt x="100" y="70"/>
                  </a:cubicBezTo>
                  <a:cubicBezTo>
                    <a:pt x="100" y="71"/>
                    <a:pt x="101" y="71"/>
                    <a:pt x="102" y="71"/>
                  </a:cubicBezTo>
                  <a:cubicBezTo>
                    <a:pt x="102" y="71"/>
                    <a:pt x="102" y="71"/>
                    <a:pt x="102" y="71"/>
                  </a:cubicBezTo>
                  <a:cubicBezTo>
                    <a:pt x="101" y="70"/>
                    <a:pt x="100" y="70"/>
                    <a:pt x="100" y="70"/>
                  </a:cubicBezTo>
                  <a:close/>
                  <a:moveTo>
                    <a:pt x="76" y="9"/>
                  </a:moveTo>
                  <a:cubicBezTo>
                    <a:pt x="76" y="9"/>
                    <a:pt x="76" y="9"/>
                    <a:pt x="76" y="9"/>
                  </a:cubicBezTo>
                  <a:cubicBezTo>
                    <a:pt x="76" y="9"/>
                    <a:pt x="77" y="9"/>
                    <a:pt x="77" y="8"/>
                  </a:cubicBezTo>
                  <a:cubicBezTo>
                    <a:pt x="77" y="9"/>
                    <a:pt x="76" y="9"/>
                    <a:pt x="76" y="9"/>
                  </a:cubicBezTo>
                  <a:close/>
                  <a:moveTo>
                    <a:pt x="96" y="13"/>
                  </a:moveTo>
                  <a:cubicBezTo>
                    <a:pt x="96" y="13"/>
                    <a:pt x="96" y="13"/>
                    <a:pt x="96" y="13"/>
                  </a:cubicBezTo>
                  <a:cubicBezTo>
                    <a:pt x="96" y="14"/>
                    <a:pt x="96" y="14"/>
                    <a:pt x="97" y="14"/>
                  </a:cubicBezTo>
                  <a:cubicBezTo>
                    <a:pt x="97" y="14"/>
                    <a:pt x="97" y="14"/>
                    <a:pt x="97" y="13"/>
                  </a:cubicBezTo>
                  <a:cubicBezTo>
                    <a:pt x="97" y="13"/>
                    <a:pt x="96" y="13"/>
                    <a:pt x="96" y="13"/>
                  </a:cubicBezTo>
                  <a:close/>
                  <a:moveTo>
                    <a:pt x="108" y="200"/>
                  </a:moveTo>
                  <a:cubicBezTo>
                    <a:pt x="108" y="200"/>
                    <a:pt x="108" y="201"/>
                    <a:pt x="108" y="201"/>
                  </a:cubicBezTo>
                  <a:cubicBezTo>
                    <a:pt x="108" y="200"/>
                    <a:pt x="108" y="200"/>
                    <a:pt x="109" y="200"/>
                  </a:cubicBezTo>
                  <a:cubicBezTo>
                    <a:pt x="109" y="200"/>
                    <a:pt x="109" y="200"/>
                    <a:pt x="109" y="200"/>
                  </a:cubicBezTo>
                  <a:cubicBezTo>
                    <a:pt x="108" y="200"/>
                    <a:pt x="108" y="200"/>
                    <a:pt x="108" y="200"/>
                  </a:cubicBezTo>
                  <a:close/>
                  <a:moveTo>
                    <a:pt x="37" y="66"/>
                  </a:moveTo>
                  <a:cubicBezTo>
                    <a:pt x="37" y="66"/>
                    <a:pt x="37" y="66"/>
                    <a:pt x="37" y="65"/>
                  </a:cubicBezTo>
                  <a:cubicBezTo>
                    <a:pt x="37" y="66"/>
                    <a:pt x="36" y="66"/>
                    <a:pt x="36" y="67"/>
                  </a:cubicBezTo>
                  <a:cubicBezTo>
                    <a:pt x="36" y="67"/>
                    <a:pt x="36" y="67"/>
                    <a:pt x="36" y="67"/>
                  </a:cubicBezTo>
                  <a:cubicBezTo>
                    <a:pt x="36" y="66"/>
                    <a:pt x="37" y="66"/>
                    <a:pt x="37" y="66"/>
                  </a:cubicBezTo>
                  <a:close/>
                  <a:moveTo>
                    <a:pt x="72" y="41"/>
                  </a:moveTo>
                  <a:cubicBezTo>
                    <a:pt x="72" y="41"/>
                    <a:pt x="72" y="41"/>
                    <a:pt x="72" y="41"/>
                  </a:cubicBezTo>
                  <a:cubicBezTo>
                    <a:pt x="71" y="42"/>
                    <a:pt x="71" y="42"/>
                    <a:pt x="71" y="43"/>
                  </a:cubicBezTo>
                  <a:cubicBezTo>
                    <a:pt x="71" y="43"/>
                    <a:pt x="71" y="43"/>
                    <a:pt x="71" y="43"/>
                  </a:cubicBezTo>
                  <a:cubicBezTo>
                    <a:pt x="71" y="42"/>
                    <a:pt x="72" y="42"/>
                    <a:pt x="72" y="41"/>
                  </a:cubicBezTo>
                  <a:close/>
                  <a:moveTo>
                    <a:pt x="102" y="11"/>
                  </a:moveTo>
                  <a:cubicBezTo>
                    <a:pt x="103" y="12"/>
                    <a:pt x="103" y="12"/>
                    <a:pt x="103" y="12"/>
                  </a:cubicBezTo>
                  <a:cubicBezTo>
                    <a:pt x="103" y="12"/>
                    <a:pt x="103" y="12"/>
                    <a:pt x="104" y="12"/>
                  </a:cubicBezTo>
                  <a:cubicBezTo>
                    <a:pt x="103" y="12"/>
                    <a:pt x="103" y="11"/>
                    <a:pt x="102" y="11"/>
                  </a:cubicBezTo>
                  <a:close/>
                  <a:moveTo>
                    <a:pt x="97" y="129"/>
                  </a:moveTo>
                  <a:cubicBezTo>
                    <a:pt x="97" y="129"/>
                    <a:pt x="97" y="129"/>
                    <a:pt x="97" y="129"/>
                  </a:cubicBezTo>
                  <a:cubicBezTo>
                    <a:pt x="98" y="129"/>
                    <a:pt x="98" y="129"/>
                    <a:pt x="99" y="129"/>
                  </a:cubicBezTo>
                  <a:cubicBezTo>
                    <a:pt x="99" y="129"/>
                    <a:pt x="99" y="129"/>
                    <a:pt x="99" y="129"/>
                  </a:cubicBezTo>
                  <a:cubicBezTo>
                    <a:pt x="98" y="129"/>
                    <a:pt x="98" y="129"/>
                    <a:pt x="97" y="129"/>
                  </a:cubicBezTo>
                  <a:close/>
                  <a:moveTo>
                    <a:pt x="79" y="61"/>
                  </a:moveTo>
                  <a:cubicBezTo>
                    <a:pt x="79" y="60"/>
                    <a:pt x="78" y="60"/>
                    <a:pt x="78" y="61"/>
                  </a:cubicBezTo>
                  <a:cubicBezTo>
                    <a:pt x="78" y="61"/>
                    <a:pt x="79" y="61"/>
                    <a:pt x="79" y="61"/>
                  </a:cubicBezTo>
                  <a:close/>
                  <a:moveTo>
                    <a:pt x="68" y="20"/>
                  </a:moveTo>
                  <a:cubicBezTo>
                    <a:pt x="69" y="20"/>
                    <a:pt x="69" y="20"/>
                    <a:pt x="69" y="19"/>
                  </a:cubicBezTo>
                  <a:cubicBezTo>
                    <a:pt x="69" y="20"/>
                    <a:pt x="68" y="20"/>
                    <a:pt x="68" y="20"/>
                  </a:cubicBezTo>
                  <a:close/>
                  <a:moveTo>
                    <a:pt x="109" y="23"/>
                  </a:moveTo>
                  <a:cubicBezTo>
                    <a:pt x="109" y="23"/>
                    <a:pt x="109" y="23"/>
                    <a:pt x="109" y="24"/>
                  </a:cubicBezTo>
                  <a:cubicBezTo>
                    <a:pt x="109" y="23"/>
                    <a:pt x="109" y="23"/>
                    <a:pt x="109" y="23"/>
                  </a:cubicBezTo>
                  <a:close/>
                  <a:moveTo>
                    <a:pt x="91" y="30"/>
                  </a:moveTo>
                  <a:cubicBezTo>
                    <a:pt x="91" y="30"/>
                    <a:pt x="91" y="30"/>
                    <a:pt x="91" y="30"/>
                  </a:cubicBezTo>
                  <a:cubicBezTo>
                    <a:pt x="91" y="30"/>
                    <a:pt x="90" y="30"/>
                    <a:pt x="90" y="30"/>
                  </a:cubicBezTo>
                  <a:cubicBezTo>
                    <a:pt x="91" y="30"/>
                    <a:pt x="91" y="30"/>
                    <a:pt x="91" y="30"/>
                  </a:cubicBezTo>
                  <a:close/>
                  <a:moveTo>
                    <a:pt x="116" y="135"/>
                  </a:moveTo>
                  <a:cubicBezTo>
                    <a:pt x="115" y="135"/>
                    <a:pt x="115" y="135"/>
                    <a:pt x="115" y="135"/>
                  </a:cubicBezTo>
                  <a:cubicBezTo>
                    <a:pt x="115" y="135"/>
                    <a:pt x="115" y="135"/>
                    <a:pt x="115" y="135"/>
                  </a:cubicBezTo>
                  <a:cubicBezTo>
                    <a:pt x="115" y="135"/>
                    <a:pt x="116" y="135"/>
                    <a:pt x="116" y="135"/>
                  </a:cubicBezTo>
                  <a:close/>
                  <a:moveTo>
                    <a:pt x="107" y="118"/>
                  </a:moveTo>
                  <a:cubicBezTo>
                    <a:pt x="107" y="118"/>
                    <a:pt x="107" y="118"/>
                    <a:pt x="107" y="118"/>
                  </a:cubicBezTo>
                  <a:cubicBezTo>
                    <a:pt x="107" y="118"/>
                    <a:pt x="108" y="118"/>
                    <a:pt x="108" y="118"/>
                  </a:cubicBezTo>
                  <a:cubicBezTo>
                    <a:pt x="108" y="118"/>
                    <a:pt x="108" y="118"/>
                    <a:pt x="108" y="118"/>
                  </a:cubicBezTo>
                  <a:cubicBezTo>
                    <a:pt x="107" y="118"/>
                    <a:pt x="107" y="118"/>
                    <a:pt x="107" y="118"/>
                  </a:cubicBezTo>
                  <a:close/>
                  <a:moveTo>
                    <a:pt x="114" y="223"/>
                  </a:moveTo>
                  <a:cubicBezTo>
                    <a:pt x="113" y="223"/>
                    <a:pt x="113" y="223"/>
                    <a:pt x="113" y="223"/>
                  </a:cubicBezTo>
                  <a:cubicBezTo>
                    <a:pt x="113" y="223"/>
                    <a:pt x="113" y="223"/>
                    <a:pt x="113" y="223"/>
                  </a:cubicBezTo>
                  <a:cubicBezTo>
                    <a:pt x="113" y="223"/>
                    <a:pt x="114" y="223"/>
                    <a:pt x="114" y="223"/>
                  </a:cubicBezTo>
                  <a:cubicBezTo>
                    <a:pt x="114" y="223"/>
                    <a:pt x="114" y="223"/>
                    <a:pt x="114" y="223"/>
                  </a:cubicBezTo>
                  <a:close/>
                  <a:moveTo>
                    <a:pt x="106" y="210"/>
                  </a:moveTo>
                  <a:cubicBezTo>
                    <a:pt x="106" y="210"/>
                    <a:pt x="105" y="210"/>
                    <a:pt x="105" y="210"/>
                  </a:cubicBezTo>
                  <a:cubicBezTo>
                    <a:pt x="105" y="210"/>
                    <a:pt x="105" y="210"/>
                    <a:pt x="105" y="211"/>
                  </a:cubicBezTo>
                  <a:cubicBezTo>
                    <a:pt x="105" y="211"/>
                    <a:pt x="105" y="211"/>
                    <a:pt x="105" y="211"/>
                  </a:cubicBezTo>
                  <a:cubicBezTo>
                    <a:pt x="106" y="211"/>
                    <a:pt x="106" y="210"/>
                    <a:pt x="106" y="210"/>
                  </a:cubicBezTo>
                  <a:close/>
                  <a:moveTo>
                    <a:pt x="92" y="55"/>
                  </a:moveTo>
                  <a:cubicBezTo>
                    <a:pt x="92" y="55"/>
                    <a:pt x="92" y="55"/>
                    <a:pt x="92" y="55"/>
                  </a:cubicBezTo>
                  <a:cubicBezTo>
                    <a:pt x="92" y="55"/>
                    <a:pt x="92" y="55"/>
                    <a:pt x="91" y="55"/>
                  </a:cubicBezTo>
                  <a:cubicBezTo>
                    <a:pt x="91" y="56"/>
                    <a:pt x="91" y="56"/>
                    <a:pt x="91" y="56"/>
                  </a:cubicBezTo>
                  <a:cubicBezTo>
                    <a:pt x="92" y="56"/>
                    <a:pt x="92" y="55"/>
                    <a:pt x="92" y="55"/>
                  </a:cubicBezTo>
                  <a:close/>
                  <a:moveTo>
                    <a:pt x="21" y="75"/>
                  </a:moveTo>
                  <a:cubicBezTo>
                    <a:pt x="21" y="74"/>
                    <a:pt x="21" y="74"/>
                    <a:pt x="21" y="74"/>
                  </a:cubicBezTo>
                  <a:cubicBezTo>
                    <a:pt x="21" y="74"/>
                    <a:pt x="20" y="74"/>
                    <a:pt x="21" y="75"/>
                  </a:cubicBezTo>
                  <a:close/>
                  <a:moveTo>
                    <a:pt x="44" y="117"/>
                  </a:moveTo>
                  <a:cubicBezTo>
                    <a:pt x="44" y="117"/>
                    <a:pt x="44" y="117"/>
                    <a:pt x="44" y="117"/>
                  </a:cubicBezTo>
                  <a:cubicBezTo>
                    <a:pt x="44" y="117"/>
                    <a:pt x="45" y="117"/>
                    <a:pt x="45" y="116"/>
                  </a:cubicBezTo>
                  <a:cubicBezTo>
                    <a:pt x="45" y="116"/>
                    <a:pt x="45" y="116"/>
                    <a:pt x="44" y="116"/>
                  </a:cubicBezTo>
                  <a:cubicBezTo>
                    <a:pt x="44" y="116"/>
                    <a:pt x="44" y="117"/>
                    <a:pt x="44" y="117"/>
                  </a:cubicBezTo>
                  <a:close/>
                  <a:moveTo>
                    <a:pt x="34" y="123"/>
                  </a:moveTo>
                  <a:cubicBezTo>
                    <a:pt x="33" y="123"/>
                    <a:pt x="33" y="123"/>
                    <a:pt x="33" y="124"/>
                  </a:cubicBezTo>
                  <a:cubicBezTo>
                    <a:pt x="34" y="124"/>
                    <a:pt x="34" y="123"/>
                    <a:pt x="34" y="123"/>
                  </a:cubicBezTo>
                  <a:close/>
                  <a:moveTo>
                    <a:pt x="100" y="127"/>
                  </a:moveTo>
                  <a:cubicBezTo>
                    <a:pt x="100" y="127"/>
                    <a:pt x="100" y="127"/>
                    <a:pt x="100" y="127"/>
                  </a:cubicBezTo>
                  <a:cubicBezTo>
                    <a:pt x="100" y="127"/>
                    <a:pt x="100" y="127"/>
                    <a:pt x="100" y="127"/>
                  </a:cubicBezTo>
                  <a:cubicBezTo>
                    <a:pt x="100" y="127"/>
                    <a:pt x="100" y="127"/>
                    <a:pt x="100" y="127"/>
                  </a:cubicBezTo>
                  <a:cubicBezTo>
                    <a:pt x="100" y="127"/>
                    <a:pt x="100" y="127"/>
                    <a:pt x="100" y="127"/>
                  </a:cubicBezTo>
                  <a:close/>
                  <a:moveTo>
                    <a:pt x="106" y="207"/>
                  </a:moveTo>
                  <a:cubicBezTo>
                    <a:pt x="105" y="207"/>
                    <a:pt x="105" y="207"/>
                    <a:pt x="105" y="208"/>
                  </a:cubicBezTo>
                  <a:cubicBezTo>
                    <a:pt x="105" y="207"/>
                    <a:pt x="105" y="207"/>
                    <a:pt x="106" y="207"/>
                  </a:cubicBezTo>
                  <a:close/>
                  <a:moveTo>
                    <a:pt x="30" y="147"/>
                  </a:moveTo>
                  <a:cubicBezTo>
                    <a:pt x="30" y="147"/>
                    <a:pt x="30" y="147"/>
                    <a:pt x="30" y="147"/>
                  </a:cubicBezTo>
                  <a:cubicBezTo>
                    <a:pt x="30" y="147"/>
                    <a:pt x="31" y="147"/>
                    <a:pt x="31" y="147"/>
                  </a:cubicBezTo>
                  <a:cubicBezTo>
                    <a:pt x="31" y="147"/>
                    <a:pt x="31" y="147"/>
                    <a:pt x="31" y="147"/>
                  </a:cubicBezTo>
                  <a:cubicBezTo>
                    <a:pt x="31" y="147"/>
                    <a:pt x="30" y="147"/>
                    <a:pt x="30" y="147"/>
                  </a:cubicBezTo>
                  <a:close/>
                  <a:moveTo>
                    <a:pt x="166" y="152"/>
                  </a:moveTo>
                  <a:cubicBezTo>
                    <a:pt x="166" y="152"/>
                    <a:pt x="166" y="152"/>
                    <a:pt x="165" y="152"/>
                  </a:cubicBezTo>
                  <a:cubicBezTo>
                    <a:pt x="166" y="152"/>
                    <a:pt x="166" y="153"/>
                    <a:pt x="166" y="153"/>
                  </a:cubicBezTo>
                  <a:cubicBezTo>
                    <a:pt x="166" y="153"/>
                    <a:pt x="166" y="153"/>
                    <a:pt x="166" y="152"/>
                  </a:cubicBezTo>
                  <a:cubicBezTo>
                    <a:pt x="166" y="152"/>
                    <a:pt x="166" y="152"/>
                    <a:pt x="166" y="152"/>
                  </a:cubicBezTo>
                  <a:close/>
                  <a:moveTo>
                    <a:pt x="39" y="103"/>
                  </a:moveTo>
                  <a:cubicBezTo>
                    <a:pt x="39" y="103"/>
                    <a:pt x="39" y="103"/>
                    <a:pt x="39" y="103"/>
                  </a:cubicBezTo>
                  <a:cubicBezTo>
                    <a:pt x="39" y="103"/>
                    <a:pt x="39" y="103"/>
                    <a:pt x="39" y="102"/>
                  </a:cubicBezTo>
                  <a:cubicBezTo>
                    <a:pt x="39" y="102"/>
                    <a:pt x="39" y="102"/>
                    <a:pt x="39" y="102"/>
                  </a:cubicBezTo>
                  <a:cubicBezTo>
                    <a:pt x="39" y="103"/>
                    <a:pt x="39" y="103"/>
                    <a:pt x="39" y="103"/>
                  </a:cubicBezTo>
                  <a:close/>
                  <a:moveTo>
                    <a:pt x="34" y="60"/>
                  </a:moveTo>
                  <a:cubicBezTo>
                    <a:pt x="34" y="60"/>
                    <a:pt x="34" y="60"/>
                    <a:pt x="34" y="60"/>
                  </a:cubicBezTo>
                  <a:cubicBezTo>
                    <a:pt x="34" y="60"/>
                    <a:pt x="34" y="60"/>
                    <a:pt x="34" y="60"/>
                  </a:cubicBezTo>
                  <a:cubicBezTo>
                    <a:pt x="34" y="60"/>
                    <a:pt x="34" y="60"/>
                    <a:pt x="34" y="60"/>
                  </a:cubicBezTo>
                  <a:cubicBezTo>
                    <a:pt x="34" y="60"/>
                    <a:pt x="34" y="60"/>
                    <a:pt x="34" y="60"/>
                  </a:cubicBezTo>
                  <a:close/>
                  <a:moveTo>
                    <a:pt x="110" y="221"/>
                  </a:moveTo>
                  <a:cubicBezTo>
                    <a:pt x="109" y="221"/>
                    <a:pt x="109" y="221"/>
                    <a:pt x="110" y="222"/>
                  </a:cubicBezTo>
                  <a:cubicBezTo>
                    <a:pt x="110" y="221"/>
                    <a:pt x="110" y="221"/>
                    <a:pt x="110" y="221"/>
                  </a:cubicBezTo>
                  <a:close/>
                  <a:moveTo>
                    <a:pt x="100" y="224"/>
                  </a:moveTo>
                  <a:cubicBezTo>
                    <a:pt x="101" y="224"/>
                    <a:pt x="101" y="224"/>
                    <a:pt x="101" y="224"/>
                  </a:cubicBezTo>
                  <a:cubicBezTo>
                    <a:pt x="101" y="224"/>
                    <a:pt x="101" y="223"/>
                    <a:pt x="100" y="223"/>
                  </a:cubicBezTo>
                  <a:cubicBezTo>
                    <a:pt x="100" y="223"/>
                    <a:pt x="100" y="223"/>
                    <a:pt x="100" y="223"/>
                  </a:cubicBezTo>
                  <a:cubicBezTo>
                    <a:pt x="100" y="223"/>
                    <a:pt x="100" y="224"/>
                    <a:pt x="100" y="224"/>
                  </a:cubicBezTo>
                  <a:close/>
                  <a:moveTo>
                    <a:pt x="123" y="233"/>
                  </a:moveTo>
                  <a:cubicBezTo>
                    <a:pt x="123" y="233"/>
                    <a:pt x="123" y="233"/>
                    <a:pt x="123" y="233"/>
                  </a:cubicBezTo>
                  <a:cubicBezTo>
                    <a:pt x="124" y="233"/>
                    <a:pt x="124" y="233"/>
                    <a:pt x="124" y="233"/>
                  </a:cubicBezTo>
                  <a:cubicBezTo>
                    <a:pt x="124" y="233"/>
                    <a:pt x="124" y="233"/>
                    <a:pt x="124" y="233"/>
                  </a:cubicBezTo>
                  <a:cubicBezTo>
                    <a:pt x="124" y="233"/>
                    <a:pt x="123" y="233"/>
                    <a:pt x="123" y="233"/>
                  </a:cubicBezTo>
                  <a:close/>
                  <a:moveTo>
                    <a:pt x="8" y="135"/>
                  </a:moveTo>
                  <a:cubicBezTo>
                    <a:pt x="8" y="135"/>
                    <a:pt x="8" y="135"/>
                    <a:pt x="8" y="135"/>
                  </a:cubicBezTo>
                  <a:cubicBezTo>
                    <a:pt x="8" y="135"/>
                    <a:pt x="8" y="135"/>
                    <a:pt x="8" y="134"/>
                  </a:cubicBezTo>
                  <a:cubicBezTo>
                    <a:pt x="8" y="135"/>
                    <a:pt x="8" y="135"/>
                    <a:pt x="8" y="135"/>
                  </a:cubicBezTo>
                  <a:close/>
                  <a:moveTo>
                    <a:pt x="40" y="131"/>
                  </a:moveTo>
                  <a:cubicBezTo>
                    <a:pt x="40" y="131"/>
                    <a:pt x="40" y="131"/>
                    <a:pt x="40" y="131"/>
                  </a:cubicBezTo>
                  <a:cubicBezTo>
                    <a:pt x="40" y="131"/>
                    <a:pt x="40" y="131"/>
                    <a:pt x="39" y="132"/>
                  </a:cubicBezTo>
                  <a:cubicBezTo>
                    <a:pt x="40" y="132"/>
                    <a:pt x="40" y="132"/>
                    <a:pt x="40" y="132"/>
                  </a:cubicBezTo>
                  <a:cubicBezTo>
                    <a:pt x="40" y="132"/>
                    <a:pt x="40" y="132"/>
                    <a:pt x="40" y="131"/>
                  </a:cubicBezTo>
                  <a:close/>
                  <a:moveTo>
                    <a:pt x="117" y="193"/>
                  </a:moveTo>
                  <a:cubicBezTo>
                    <a:pt x="117" y="193"/>
                    <a:pt x="117" y="193"/>
                    <a:pt x="117" y="193"/>
                  </a:cubicBezTo>
                  <a:cubicBezTo>
                    <a:pt x="117" y="192"/>
                    <a:pt x="117" y="192"/>
                    <a:pt x="117" y="192"/>
                  </a:cubicBezTo>
                  <a:cubicBezTo>
                    <a:pt x="117" y="192"/>
                    <a:pt x="117" y="192"/>
                    <a:pt x="117" y="192"/>
                  </a:cubicBezTo>
                  <a:cubicBezTo>
                    <a:pt x="117" y="192"/>
                    <a:pt x="117" y="192"/>
                    <a:pt x="117" y="193"/>
                  </a:cubicBezTo>
                  <a:close/>
                  <a:moveTo>
                    <a:pt x="113" y="207"/>
                  </a:moveTo>
                  <a:cubicBezTo>
                    <a:pt x="113" y="207"/>
                    <a:pt x="113" y="207"/>
                    <a:pt x="113" y="207"/>
                  </a:cubicBezTo>
                  <a:cubicBezTo>
                    <a:pt x="113" y="208"/>
                    <a:pt x="113" y="208"/>
                    <a:pt x="113" y="208"/>
                  </a:cubicBezTo>
                  <a:cubicBezTo>
                    <a:pt x="113" y="208"/>
                    <a:pt x="113" y="208"/>
                    <a:pt x="113" y="208"/>
                  </a:cubicBezTo>
                  <a:cubicBezTo>
                    <a:pt x="113" y="208"/>
                    <a:pt x="113" y="208"/>
                    <a:pt x="113" y="207"/>
                  </a:cubicBezTo>
                  <a:close/>
                  <a:moveTo>
                    <a:pt x="97" y="49"/>
                  </a:moveTo>
                  <a:cubicBezTo>
                    <a:pt x="96" y="49"/>
                    <a:pt x="96" y="49"/>
                    <a:pt x="97" y="50"/>
                  </a:cubicBezTo>
                  <a:cubicBezTo>
                    <a:pt x="97" y="50"/>
                    <a:pt x="97" y="49"/>
                    <a:pt x="97" y="4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 name="Freeform 6"/>
            <p:cNvSpPr>
              <a:spLocks noEditPoints="1"/>
            </p:cNvSpPr>
            <p:nvPr/>
          </p:nvSpPr>
          <p:spPr bwMode="auto">
            <a:xfrm>
              <a:off x="2189" y="3885"/>
              <a:ext cx="73" cy="23"/>
            </a:xfrm>
            <a:custGeom>
              <a:avLst/>
              <a:gdLst>
                <a:gd name="T0" fmla="*/ 31 w 35"/>
                <a:gd name="T1" fmla="*/ 4 h 11"/>
                <a:gd name="T2" fmla="*/ 32 w 35"/>
                <a:gd name="T3" fmla="*/ 4 h 11"/>
                <a:gd name="T4" fmla="*/ 33 w 35"/>
                <a:gd name="T5" fmla="*/ 7 h 11"/>
                <a:gd name="T6" fmla="*/ 31 w 35"/>
                <a:gd name="T7" fmla="*/ 8 h 11"/>
                <a:gd name="T8" fmla="*/ 30 w 35"/>
                <a:gd name="T9" fmla="*/ 8 h 11"/>
                <a:gd name="T10" fmla="*/ 29 w 35"/>
                <a:gd name="T11" fmla="*/ 7 h 11"/>
                <a:gd name="T12" fmla="*/ 27 w 35"/>
                <a:gd name="T13" fmla="*/ 7 h 11"/>
                <a:gd name="T14" fmla="*/ 25 w 35"/>
                <a:gd name="T15" fmla="*/ 7 h 11"/>
                <a:gd name="T16" fmla="*/ 24 w 35"/>
                <a:gd name="T17" fmla="*/ 8 h 11"/>
                <a:gd name="T18" fmla="*/ 15 w 35"/>
                <a:gd name="T19" fmla="*/ 10 h 11"/>
                <a:gd name="T20" fmla="*/ 10 w 35"/>
                <a:gd name="T21" fmla="*/ 11 h 11"/>
                <a:gd name="T22" fmla="*/ 3 w 35"/>
                <a:gd name="T23" fmla="*/ 11 h 11"/>
                <a:gd name="T24" fmla="*/ 1 w 35"/>
                <a:gd name="T25" fmla="*/ 10 h 11"/>
                <a:gd name="T26" fmla="*/ 1 w 35"/>
                <a:gd name="T27" fmla="*/ 8 h 11"/>
                <a:gd name="T28" fmla="*/ 2 w 35"/>
                <a:gd name="T29" fmla="*/ 7 h 11"/>
                <a:gd name="T30" fmla="*/ 2 w 35"/>
                <a:gd name="T31" fmla="*/ 7 h 11"/>
                <a:gd name="T32" fmla="*/ 2 w 35"/>
                <a:gd name="T33" fmla="*/ 4 h 11"/>
                <a:gd name="T34" fmla="*/ 6 w 35"/>
                <a:gd name="T35" fmla="*/ 3 h 11"/>
                <a:gd name="T36" fmla="*/ 23 w 35"/>
                <a:gd name="T37" fmla="*/ 0 h 11"/>
                <a:gd name="T38" fmla="*/ 31 w 35"/>
                <a:gd name="T39" fmla="*/ 0 h 11"/>
                <a:gd name="T40" fmla="*/ 33 w 35"/>
                <a:gd name="T41" fmla="*/ 0 h 11"/>
                <a:gd name="T42" fmla="*/ 34 w 35"/>
                <a:gd name="T43" fmla="*/ 2 h 11"/>
                <a:gd name="T44" fmla="*/ 31 w 35"/>
                <a:gd name="T45" fmla="*/ 4 h 11"/>
                <a:gd name="T46" fmla="*/ 8 w 35"/>
                <a:gd name="T47" fmla="*/ 7 h 11"/>
                <a:gd name="T48" fmla="*/ 6 w 35"/>
                <a:gd name="T49" fmla="*/ 7 h 11"/>
                <a:gd name="T50" fmla="*/ 3 w 35"/>
                <a:gd name="T51" fmla="*/ 9 h 11"/>
                <a:gd name="T52" fmla="*/ 10 w 35"/>
                <a:gd name="T53" fmla="*/ 9 h 11"/>
                <a:gd name="T54" fmla="*/ 8 w 35"/>
                <a:gd name="T55" fmla="*/ 7 h 11"/>
                <a:gd name="T56" fmla="*/ 23 w 35"/>
                <a:gd name="T57" fmla="*/ 2 h 11"/>
                <a:gd name="T58" fmla="*/ 12 w 35"/>
                <a:gd name="T59" fmla="*/ 5 h 11"/>
                <a:gd name="T60" fmla="*/ 23 w 35"/>
                <a:gd name="T61" fmla="*/ 2 h 11"/>
                <a:gd name="T62" fmla="*/ 29 w 35"/>
                <a:gd name="T63" fmla="*/ 2 h 11"/>
                <a:gd name="T64" fmla="*/ 31 w 35"/>
                <a:gd name="T65" fmla="*/ 2 h 11"/>
                <a:gd name="T66" fmla="*/ 29 w 35"/>
                <a:gd name="T67" fmla="*/ 2 h 11"/>
                <a:gd name="T68" fmla="*/ 29 w 35"/>
                <a:gd name="T6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 h="11">
                  <a:moveTo>
                    <a:pt x="31" y="4"/>
                  </a:moveTo>
                  <a:cubicBezTo>
                    <a:pt x="32" y="4"/>
                    <a:pt x="32" y="4"/>
                    <a:pt x="32" y="4"/>
                  </a:cubicBezTo>
                  <a:cubicBezTo>
                    <a:pt x="33" y="5"/>
                    <a:pt x="33" y="6"/>
                    <a:pt x="33" y="7"/>
                  </a:cubicBezTo>
                  <a:cubicBezTo>
                    <a:pt x="32" y="7"/>
                    <a:pt x="32" y="8"/>
                    <a:pt x="31" y="8"/>
                  </a:cubicBezTo>
                  <a:cubicBezTo>
                    <a:pt x="30" y="8"/>
                    <a:pt x="30" y="8"/>
                    <a:pt x="30" y="8"/>
                  </a:cubicBezTo>
                  <a:cubicBezTo>
                    <a:pt x="30" y="7"/>
                    <a:pt x="29" y="7"/>
                    <a:pt x="29" y="7"/>
                  </a:cubicBezTo>
                  <a:cubicBezTo>
                    <a:pt x="28" y="7"/>
                    <a:pt x="28" y="7"/>
                    <a:pt x="27" y="7"/>
                  </a:cubicBezTo>
                  <a:cubicBezTo>
                    <a:pt x="26" y="7"/>
                    <a:pt x="26" y="7"/>
                    <a:pt x="25" y="7"/>
                  </a:cubicBezTo>
                  <a:cubicBezTo>
                    <a:pt x="25" y="8"/>
                    <a:pt x="24" y="8"/>
                    <a:pt x="24" y="8"/>
                  </a:cubicBezTo>
                  <a:cubicBezTo>
                    <a:pt x="21" y="9"/>
                    <a:pt x="18" y="9"/>
                    <a:pt x="15" y="10"/>
                  </a:cubicBezTo>
                  <a:cubicBezTo>
                    <a:pt x="13" y="10"/>
                    <a:pt x="12" y="11"/>
                    <a:pt x="10" y="11"/>
                  </a:cubicBezTo>
                  <a:cubicBezTo>
                    <a:pt x="7" y="11"/>
                    <a:pt x="5" y="11"/>
                    <a:pt x="3" y="11"/>
                  </a:cubicBezTo>
                  <a:cubicBezTo>
                    <a:pt x="2" y="11"/>
                    <a:pt x="2" y="10"/>
                    <a:pt x="1" y="10"/>
                  </a:cubicBezTo>
                  <a:cubicBezTo>
                    <a:pt x="0" y="10"/>
                    <a:pt x="0" y="9"/>
                    <a:pt x="1" y="8"/>
                  </a:cubicBezTo>
                  <a:cubicBezTo>
                    <a:pt x="1" y="7"/>
                    <a:pt x="1" y="7"/>
                    <a:pt x="2" y="7"/>
                  </a:cubicBezTo>
                  <a:cubicBezTo>
                    <a:pt x="2" y="7"/>
                    <a:pt x="2" y="7"/>
                    <a:pt x="2" y="7"/>
                  </a:cubicBezTo>
                  <a:cubicBezTo>
                    <a:pt x="1" y="6"/>
                    <a:pt x="1" y="5"/>
                    <a:pt x="2" y="4"/>
                  </a:cubicBezTo>
                  <a:cubicBezTo>
                    <a:pt x="4" y="4"/>
                    <a:pt x="5" y="3"/>
                    <a:pt x="6" y="3"/>
                  </a:cubicBezTo>
                  <a:cubicBezTo>
                    <a:pt x="12" y="1"/>
                    <a:pt x="17" y="0"/>
                    <a:pt x="23" y="0"/>
                  </a:cubicBezTo>
                  <a:cubicBezTo>
                    <a:pt x="25" y="0"/>
                    <a:pt x="28" y="0"/>
                    <a:pt x="31" y="0"/>
                  </a:cubicBezTo>
                  <a:cubicBezTo>
                    <a:pt x="32" y="0"/>
                    <a:pt x="33" y="0"/>
                    <a:pt x="33" y="0"/>
                  </a:cubicBezTo>
                  <a:cubicBezTo>
                    <a:pt x="34" y="0"/>
                    <a:pt x="35" y="2"/>
                    <a:pt x="34" y="2"/>
                  </a:cubicBezTo>
                  <a:cubicBezTo>
                    <a:pt x="33" y="3"/>
                    <a:pt x="32" y="3"/>
                    <a:pt x="31" y="4"/>
                  </a:cubicBezTo>
                  <a:close/>
                  <a:moveTo>
                    <a:pt x="8" y="7"/>
                  </a:moveTo>
                  <a:cubicBezTo>
                    <a:pt x="8" y="7"/>
                    <a:pt x="7" y="7"/>
                    <a:pt x="6" y="7"/>
                  </a:cubicBezTo>
                  <a:cubicBezTo>
                    <a:pt x="5" y="7"/>
                    <a:pt x="4" y="8"/>
                    <a:pt x="3" y="9"/>
                  </a:cubicBezTo>
                  <a:cubicBezTo>
                    <a:pt x="5" y="9"/>
                    <a:pt x="7" y="9"/>
                    <a:pt x="10" y="9"/>
                  </a:cubicBezTo>
                  <a:cubicBezTo>
                    <a:pt x="9" y="8"/>
                    <a:pt x="9" y="8"/>
                    <a:pt x="8" y="7"/>
                  </a:cubicBezTo>
                  <a:close/>
                  <a:moveTo>
                    <a:pt x="23" y="2"/>
                  </a:moveTo>
                  <a:cubicBezTo>
                    <a:pt x="21" y="2"/>
                    <a:pt x="13" y="4"/>
                    <a:pt x="12" y="5"/>
                  </a:cubicBezTo>
                  <a:cubicBezTo>
                    <a:pt x="15" y="5"/>
                    <a:pt x="22" y="3"/>
                    <a:pt x="23" y="2"/>
                  </a:cubicBezTo>
                  <a:close/>
                  <a:moveTo>
                    <a:pt x="29" y="2"/>
                  </a:moveTo>
                  <a:cubicBezTo>
                    <a:pt x="30" y="2"/>
                    <a:pt x="30" y="2"/>
                    <a:pt x="31" y="2"/>
                  </a:cubicBezTo>
                  <a:cubicBezTo>
                    <a:pt x="30" y="2"/>
                    <a:pt x="30" y="2"/>
                    <a:pt x="29" y="2"/>
                  </a:cubicBezTo>
                  <a:cubicBezTo>
                    <a:pt x="29" y="2"/>
                    <a:pt x="29" y="2"/>
                    <a:pt x="29"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 name="Freeform 7"/>
            <p:cNvSpPr>
              <a:spLocks noEditPoints="1"/>
            </p:cNvSpPr>
            <p:nvPr/>
          </p:nvSpPr>
          <p:spPr bwMode="auto">
            <a:xfrm>
              <a:off x="2295" y="3541"/>
              <a:ext cx="47" cy="68"/>
            </a:xfrm>
            <a:custGeom>
              <a:avLst/>
              <a:gdLst>
                <a:gd name="T0" fmla="*/ 22 w 23"/>
                <a:gd name="T1" fmla="*/ 31 h 33"/>
                <a:gd name="T2" fmla="*/ 22 w 23"/>
                <a:gd name="T3" fmla="*/ 33 h 33"/>
                <a:gd name="T4" fmla="*/ 20 w 23"/>
                <a:gd name="T5" fmla="*/ 32 h 33"/>
                <a:gd name="T6" fmla="*/ 18 w 23"/>
                <a:gd name="T7" fmla="*/ 31 h 33"/>
                <a:gd name="T8" fmla="*/ 17 w 23"/>
                <a:gd name="T9" fmla="*/ 30 h 33"/>
                <a:gd name="T10" fmla="*/ 12 w 23"/>
                <a:gd name="T11" fmla="*/ 21 h 33"/>
                <a:gd name="T12" fmla="*/ 11 w 23"/>
                <a:gd name="T13" fmla="*/ 19 h 33"/>
                <a:gd name="T14" fmla="*/ 8 w 23"/>
                <a:gd name="T15" fmla="*/ 17 h 33"/>
                <a:gd name="T16" fmla="*/ 3 w 23"/>
                <a:gd name="T17" fmla="*/ 8 h 33"/>
                <a:gd name="T18" fmla="*/ 1 w 23"/>
                <a:gd name="T19" fmla="*/ 5 h 33"/>
                <a:gd name="T20" fmla="*/ 1 w 23"/>
                <a:gd name="T21" fmla="*/ 4 h 33"/>
                <a:gd name="T22" fmla="*/ 2 w 23"/>
                <a:gd name="T23" fmla="*/ 2 h 33"/>
                <a:gd name="T24" fmla="*/ 2 w 23"/>
                <a:gd name="T25" fmla="*/ 2 h 33"/>
                <a:gd name="T26" fmla="*/ 4 w 23"/>
                <a:gd name="T27" fmla="*/ 1 h 33"/>
                <a:gd name="T28" fmla="*/ 6 w 23"/>
                <a:gd name="T29" fmla="*/ 0 h 33"/>
                <a:gd name="T30" fmla="*/ 7 w 23"/>
                <a:gd name="T31" fmla="*/ 1 h 33"/>
                <a:gd name="T32" fmla="*/ 20 w 23"/>
                <a:gd name="T33" fmla="*/ 24 h 33"/>
                <a:gd name="T34" fmla="*/ 22 w 23"/>
                <a:gd name="T35" fmla="*/ 29 h 33"/>
                <a:gd name="T36" fmla="*/ 22 w 23"/>
                <a:gd name="T37" fmla="*/ 31 h 33"/>
                <a:gd name="T38" fmla="*/ 15 w 23"/>
                <a:gd name="T39" fmla="*/ 18 h 33"/>
                <a:gd name="T40" fmla="*/ 8 w 23"/>
                <a:gd name="T41" fmla="*/ 7 h 33"/>
                <a:gd name="T42" fmla="*/ 15 w 23"/>
                <a:gd name="T43"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33">
                  <a:moveTo>
                    <a:pt x="22" y="31"/>
                  </a:moveTo>
                  <a:cubicBezTo>
                    <a:pt x="23" y="32"/>
                    <a:pt x="23" y="32"/>
                    <a:pt x="22" y="33"/>
                  </a:cubicBezTo>
                  <a:cubicBezTo>
                    <a:pt x="22" y="33"/>
                    <a:pt x="21" y="33"/>
                    <a:pt x="20" y="32"/>
                  </a:cubicBezTo>
                  <a:cubicBezTo>
                    <a:pt x="19" y="32"/>
                    <a:pt x="19" y="32"/>
                    <a:pt x="18" y="31"/>
                  </a:cubicBezTo>
                  <a:cubicBezTo>
                    <a:pt x="17" y="31"/>
                    <a:pt x="17" y="30"/>
                    <a:pt x="17" y="30"/>
                  </a:cubicBezTo>
                  <a:cubicBezTo>
                    <a:pt x="15" y="27"/>
                    <a:pt x="13" y="24"/>
                    <a:pt x="12" y="21"/>
                  </a:cubicBezTo>
                  <a:cubicBezTo>
                    <a:pt x="11" y="20"/>
                    <a:pt x="11" y="20"/>
                    <a:pt x="11" y="19"/>
                  </a:cubicBezTo>
                  <a:cubicBezTo>
                    <a:pt x="9" y="20"/>
                    <a:pt x="9" y="19"/>
                    <a:pt x="8" y="17"/>
                  </a:cubicBezTo>
                  <a:cubicBezTo>
                    <a:pt x="7" y="14"/>
                    <a:pt x="5" y="11"/>
                    <a:pt x="3" y="8"/>
                  </a:cubicBezTo>
                  <a:cubicBezTo>
                    <a:pt x="2" y="7"/>
                    <a:pt x="2" y="6"/>
                    <a:pt x="1" y="5"/>
                  </a:cubicBezTo>
                  <a:cubicBezTo>
                    <a:pt x="1" y="4"/>
                    <a:pt x="1" y="4"/>
                    <a:pt x="1" y="4"/>
                  </a:cubicBezTo>
                  <a:cubicBezTo>
                    <a:pt x="0" y="3"/>
                    <a:pt x="1" y="2"/>
                    <a:pt x="2" y="2"/>
                  </a:cubicBezTo>
                  <a:cubicBezTo>
                    <a:pt x="2" y="2"/>
                    <a:pt x="2" y="2"/>
                    <a:pt x="2" y="2"/>
                  </a:cubicBezTo>
                  <a:cubicBezTo>
                    <a:pt x="3" y="2"/>
                    <a:pt x="3" y="1"/>
                    <a:pt x="4" y="1"/>
                  </a:cubicBezTo>
                  <a:cubicBezTo>
                    <a:pt x="4" y="0"/>
                    <a:pt x="5" y="0"/>
                    <a:pt x="6" y="0"/>
                  </a:cubicBezTo>
                  <a:cubicBezTo>
                    <a:pt x="6" y="1"/>
                    <a:pt x="6" y="1"/>
                    <a:pt x="7" y="1"/>
                  </a:cubicBezTo>
                  <a:cubicBezTo>
                    <a:pt x="12" y="8"/>
                    <a:pt x="16" y="16"/>
                    <a:pt x="20" y="24"/>
                  </a:cubicBezTo>
                  <a:cubicBezTo>
                    <a:pt x="21" y="25"/>
                    <a:pt x="22" y="27"/>
                    <a:pt x="22" y="29"/>
                  </a:cubicBezTo>
                  <a:cubicBezTo>
                    <a:pt x="23" y="30"/>
                    <a:pt x="23" y="30"/>
                    <a:pt x="22" y="31"/>
                  </a:cubicBezTo>
                  <a:close/>
                  <a:moveTo>
                    <a:pt x="15" y="18"/>
                  </a:moveTo>
                  <a:cubicBezTo>
                    <a:pt x="14" y="16"/>
                    <a:pt x="9" y="8"/>
                    <a:pt x="8" y="7"/>
                  </a:cubicBezTo>
                  <a:cubicBezTo>
                    <a:pt x="10" y="11"/>
                    <a:pt x="13" y="14"/>
                    <a:pt x="15" y="1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8" name="Freeform 8"/>
            <p:cNvSpPr>
              <a:spLocks noEditPoints="1"/>
            </p:cNvSpPr>
            <p:nvPr/>
          </p:nvSpPr>
          <p:spPr bwMode="auto">
            <a:xfrm>
              <a:off x="2189" y="3758"/>
              <a:ext cx="60" cy="26"/>
            </a:xfrm>
            <a:custGeom>
              <a:avLst/>
              <a:gdLst>
                <a:gd name="T0" fmla="*/ 5 w 29"/>
                <a:gd name="T1" fmla="*/ 6 h 13"/>
                <a:gd name="T2" fmla="*/ 5 w 29"/>
                <a:gd name="T3" fmla="*/ 6 h 13"/>
                <a:gd name="T4" fmla="*/ 7 w 29"/>
                <a:gd name="T5" fmla="*/ 5 h 13"/>
                <a:gd name="T6" fmla="*/ 10 w 29"/>
                <a:gd name="T7" fmla="*/ 5 h 13"/>
                <a:gd name="T8" fmla="*/ 12 w 29"/>
                <a:gd name="T9" fmla="*/ 4 h 13"/>
                <a:gd name="T10" fmla="*/ 11 w 29"/>
                <a:gd name="T11" fmla="*/ 4 h 13"/>
                <a:gd name="T12" fmla="*/ 7 w 29"/>
                <a:gd name="T13" fmla="*/ 3 h 13"/>
                <a:gd name="T14" fmla="*/ 6 w 29"/>
                <a:gd name="T15" fmla="*/ 1 h 13"/>
                <a:gd name="T16" fmla="*/ 8 w 29"/>
                <a:gd name="T17" fmla="*/ 0 h 13"/>
                <a:gd name="T18" fmla="*/ 14 w 29"/>
                <a:gd name="T19" fmla="*/ 1 h 13"/>
                <a:gd name="T20" fmla="*/ 18 w 29"/>
                <a:gd name="T21" fmla="*/ 2 h 13"/>
                <a:gd name="T22" fmla="*/ 20 w 29"/>
                <a:gd name="T23" fmla="*/ 2 h 13"/>
                <a:gd name="T24" fmla="*/ 21 w 29"/>
                <a:gd name="T25" fmla="*/ 3 h 13"/>
                <a:gd name="T26" fmla="*/ 21 w 29"/>
                <a:gd name="T27" fmla="*/ 4 h 13"/>
                <a:gd name="T28" fmla="*/ 25 w 29"/>
                <a:gd name="T29" fmla="*/ 5 h 13"/>
                <a:gd name="T30" fmla="*/ 27 w 29"/>
                <a:gd name="T31" fmla="*/ 5 h 13"/>
                <a:gd name="T32" fmla="*/ 28 w 29"/>
                <a:gd name="T33" fmla="*/ 6 h 13"/>
                <a:gd name="T34" fmla="*/ 27 w 29"/>
                <a:gd name="T35" fmla="*/ 7 h 13"/>
                <a:gd name="T36" fmla="*/ 26 w 29"/>
                <a:gd name="T37" fmla="*/ 8 h 13"/>
                <a:gd name="T38" fmla="*/ 27 w 29"/>
                <a:gd name="T39" fmla="*/ 8 h 13"/>
                <a:gd name="T40" fmla="*/ 28 w 29"/>
                <a:gd name="T41" fmla="*/ 9 h 13"/>
                <a:gd name="T42" fmla="*/ 27 w 29"/>
                <a:gd name="T43" fmla="*/ 11 h 13"/>
                <a:gd name="T44" fmla="*/ 26 w 29"/>
                <a:gd name="T45" fmla="*/ 11 h 13"/>
                <a:gd name="T46" fmla="*/ 25 w 29"/>
                <a:gd name="T47" fmla="*/ 11 h 13"/>
                <a:gd name="T48" fmla="*/ 24 w 29"/>
                <a:gd name="T49" fmla="*/ 13 h 13"/>
                <a:gd name="T50" fmla="*/ 22 w 29"/>
                <a:gd name="T51" fmla="*/ 13 h 13"/>
                <a:gd name="T52" fmla="*/ 8 w 29"/>
                <a:gd name="T53" fmla="*/ 12 h 13"/>
                <a:gd name="T54" fmla="*/ 3 w 29"/>
                <a:gd name="T55" fmla="*/ 10 h 13"/>
                <a:gd name="T56" fmla="*/ 1 w 29"/>
                <a:gd name="T57" fmla="*/ 9 h 13"/>
                <a:gd name="T58" fmla="*/ 2 w 29"/>
                <a:gd name="T59" fmla="*/ 7 h 13"/>
                <a:gd name="T60" fmla="*/ 4 w 29"/>
                <a:gd name="T61" fmla="*/ 6 h 13"/>
                <a:gd name="T62" fmla="*/ 5 w 29"/>
                <a:gd name="T63" fmla="*/ 6 h 13"/>
                <a:gd name="T64" fmla="*/ 22 w 29"/>
                <a:gd name="T65" fmla="*/ 11 h 13"/>
                <a:gd name="T66" fmla="*/ 20 w 29"/>
                <a:gd name="T67" fmla="*/ 10 h 13"/>
                <a:gd name="T68" fmla="*/ 10 w 29"/>
                <a:gd name="T69" fmla="*/ 8 h 13"/>
                <a:gd name="T70" fmla="*/ 4 w 29"/>
                <a:gd name="T71" fmla="*/ 8 h 13"/>
                <a:gd name="T72" fmla="*/ 22 w 29"/>
                <a:gd name="T73"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 h="13">
                  <a:moveTo>
                    <a:pt x="5" y="6"/>
                  </a:moveTo>
                  <a:cubicBezTo>
                    <a:pt x="5" y="6"/>
                    <a:pt x="5" y="6"/>
                    <a:pt x="5" y="6"/>
                  </a:cubicBezTo>
                  <a:cubicBezTo>
                    <a:pt x="5" y="5"/>
                    <a:pt x="6" y="4"/>
                    <a:pt x="7" y="5"/>
                  </a:cubicBezTo>
                  <a:cubicBezTo>
                    <a:pt x="8" y="5"/>
                    <a:pt x="9" y="5"/>
                    <a:pt x="10" y="5"/>
                  </a:cubicBezTo>
                  <a:cubicBezTo>
                    <a:pt x="11" y="6"/>
                    <a:pt x="11" y="6"/>
                    <a:pt x="12" y="4"/>
                  </a:cubicBezTo>
                  <a:cubicBezTo>
                    <a:pt x="12" y="4"/>
                    <a:pt x="11" y="4"/>
                    <a:pt x="11" y="4"/>
                  </a:cubicBezTo>
                  <a:cubicBezTo>
                    <a:pt x="10" y="4"/>
                    <a:pt x="8" y="3"/>
                    <a:pt x="7" y="3"/>
                  </a:cubicBezTo>
                  <a:cubicBezTo>
                    <a:pt x="6" y="2"/>
                    <a:pt x="6" y="2"/>
                    <a:pt x="6" y="1"/>
                  </a:cubicBezTo>
                  <a:cubicBezTo>
                    <a:pt x="6" y="0"/>
                    <a:pt x="7" y="0"/>
                    <a:pt x="8" y="0"/>
                  </a:cubicBezTo>
                  <a:cubicBezTo>
                    <a:pt x="10" y="0"/>
                    <a:pt x="12" y="1"/>
                    <a:pt x="14" y="1"/>
                  </a:cubicBezTo>
                  <a:cubicBezTo>
                    <a:pt x="16" y="1"/>
                    <a:pt x="17" y="1"/>
                    <a:pt x="18" y="2"/>
                  </a:cubicBezTo>
                  <a:cubicBezTo>
                    <a:pt x="19" y="2"/>
                    <a:pt x="20" y="2"/>
                    <a:pt x="20" y="2"/>
                  </a:cubicBezTo>
                  <a:cubicBezTo>
                    <a:pt x="21" y="2"/>
                    <a:pt x="21" y="3"/>
                    <a:pt x="21" y="3"/>
                  </a:cubicBezTo>
                  <a:cubicBezTo>
                    <a:pt x="21" y="3"/>
                    <a:pt x="21" y="4"/>
                    <a:pt x="21" y="4"/>
                  </a:cubicBezTo>
                  <a:cubicBezTo>
                    <a:pt x="23" y="5"/>
                    <a:pt x="24" y="5"/>
                    <a:pt x="25" y="5"/>
                  </a:cubicBezTo>
                  <a:cubicBezTo>
                    <a:pt x="26" y="5"/>
                    <a:pt x="26" y="5"/>
                    <a:pt x="27" y="5"/>
                  </a:cubicBezTo>
                  <a:cubicBezTo>
                    <a:pt x="28" y="5"/>
                    <a:pt x="28" y="6"/>
                    <a:pt x="28" y="6"/>
                  </a:cubicBezTo>
                  <a:cubicBezTo>
                    <a:pt x="28" y="7"/>
                    <a:pt x="27" y="7"/>
                    <a:pt x="27" y="7"/>
                  </a:cubicBezTo>
                  <a:cubicBezTo>
                    <a:pt x="26" y="7"/>
                    <a:pt x="26" y="7"/>
                    <a:pt x="26" y="8"/>
                  </a:cubicBezTo>
                  <a:cubicBezTo>
                    <a:pt x="26" y="8"/>
                    <a:pt x="27" y="8"/>
                    <a:pt x="27" y="8"/>
                  </a:cubicBezTo>
                  <a:cubicBezTo>
                    <a:pt x="27" y="9"/>
                    <a:pt x="28" y="9"/>
                    <a:pt x="28" y="9"/>
                  </a:cubicBezTo>
                  <a:cubicBezTo>
                    <a:pt x="29" y="10"/>
                    <a:pt x="28" y="11"/>
                    <a:pt x="27" y="11"/>
                  </a:cubicBezTo>
                  <a:cubicBezTo>
                    <a:pt x="27" y="11"/>
                    <a:pt x="26" y="11"/>
                    <a:pt x="26" y="11"/>
                  </a:cubicBezTo>
                  <a:cubicBezTo>
                    <a:pt x="25" y="11"/>
                    <a:pt x="25" y="11"/>
                    <a:pt x="25" y="11"/>
                  </a:cubicBezTo>
                  <a:cubicBezTo>
                    <a:pt x="25" y="13"/>
                    <a:pt x="25" y="13"/>
                    <a:pt x="24" y="13"/>
                  </a:cubicBezTo>
                  <a:cubicBezTo>
                    <a:pt x="23" y="13"/>
                    <a:pt x="23" y="13"/>
                    <a:pt x="22" y="13"/>
                  </a:cubicBezTo>
                  <a:cubicBezTo>
                    <a:pt x="17" y="13"/>
                    <a:pt x="12" y="13"/>
                    <a:pt x="8" y="12"/>
                  </a:cubicBezTo>
                  <a:cubicBezTo>
                    <a:pt x="6" y="11"/>
                    <a:pt x="5" y="11"/>
                    <a:pt x="3" y="10"/>
                  </a:cubicBezTo>
                  <a:cubicBezTo>
                    <a:pt x="2" y="10"/>
                    <a:pt x="2" y="10"/>
                    <a:pt x="1" y="9"/>
                  </a:cubicBezTo>
                  <a:cubicBezTo>
                    <a:pt x="0" y="8"/>
                    <a:pt x="1" y="7"/>
                    <a:pt x="2" y="7"/>
                  </a:cubicBezTo>
                  <a:cubicBezTo>
                    <a:pt x="3" y="6"/>
                    <a:pt x="4" y="6"/>
                    <a:pt x="4" y="6"/>
                  </a:cubicBezTo>
                  <a:cubicBezTo>
                    <a:pt x="5" y="6"/>
                    <a:pt x="5" y="6"/>
                    <a:pt x="5" y="6"/>
                  </a:cubicBezTo>
                  <a:close/>
                  <a:moveTo>
                    <a:pt x="22" y="11"/>
                  </a:moveTo>
                  <a:cubicBezTo>
                    <a:pt x="21" y="11"/>
                    <a:pt x="20" y="10"/>
                    <a:pt x="20" y="10"/>
                  </a:cubicBezTo>
                  <a:cubicBezTo>
                    <a:pt x="16" y="10"/>
                    <a:pt x="13" y="9"/>
                    <a:pt x="10" y="8"/>
                  </a:cubicBezTo>
                  <a:cubicBezTo>
                    <a:pt x="8" y="7"/>
                    <a:pt x="6" y="8"/>
                    <a:pt x="4" y="8"/>
                  </a:cubicBezTo>
                  <a:cubicBezTo>
                    <a:pt x="10" y="11"/>
                    <a:pt x="16" y="11"/>
                    <a:pt x="22" y="1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9" name="Freeform 9"/>
            <p:cNvSpPr/>
            <p:nvPr/>
          </p:nvSpPr>
          <p:spPr bwMode="auto">
            <a:xfrm>
              <a:off x="2472" y="3502"/>
              <a:ext cx="21" cy="68"/>
            </a:xfrm>
            <a:custGeom>
              <a:avLst/>
              <a:gdLst>
                <a:gd name="T0" fmla="*/ 4 w 10"/>
                <a:gd name="T1" fmla="*/ 8 h 33"/>
                <a:gd name="T2" fmla="*/ 4 w 10"/>
                <a:gd name="T3" fmla="*/ 7 h 33"/>
                <a:gd name="T4" fmla="*/ 5 w 10"/>
                <a:gd name="T5" fmla="*/ 4 h 33"/>
                <a:gd name="T6" fmla="*/ 5 w 10"/>
                <a:gd name="T7" fmla="*/ 3 h 33"/>
                <a:gd name="T8" fmla="*/ 7 w 10"/>
                <a:gd name="T9" fmla="*/ 3 h 33"/>
                <a:gd name="T10" fmla="*/ 7 w 10"/>
                <a:gd name="T11" fmla="*/ 4 h 33"/>
                <a:gd name="T12" fmla="*/ 8 w 10"/>
                <a:gd name="T13" fmla="*/ 10 h 33"/>
                <a:gd name="T14" fmla="*/ 10 w 10"/>
                <a:gd name="T15" fmla="*/ 20 h 33"/>
                <a:gd name="T16" fmla="*/ 9 w 10"/>
                <a:gd name="T17" fmla="*/ 22 h 33"/>
                <a:gd name="T18" fmla="*/ 6 w 10"/>
                <a:gd name="T19" fmla="*/ 22 h 33"/>
                <a:gd name="T20" fmla="*/ 6 w 10"/>
                <a:gd name="T21" fmla="*/ 22 h 33"/>
                <a:gd name="T22" fmla="*/ 6 w 10"/>
                <a:gd name="T23" fmla="*/ 23 h 33"/>
                <a:gd name="T24" fmla="*/ 6 w 10"/>
                <a:gd name="T25" fmla="*/ 28 h 33"/>
                <a:gd name="T26" fmla="*/ 6 w 10"/>
                <a:gd name="T27" fmla="*/ 30 h 33"/>
                <a:gd name="T28" fmla="*/ 6 w 10"/>
                <a:gd name="T29" fmla="*/ 32 h 33"/>
                <a:gd name="T30" fmla="*/ 5 w 10"/>
                <a:gd name="T31" fmla="*/ 33 h 33"/>
                <a:gd name="T32" fmla="*/ 3 w 10"/>
                <a:gd name="T33" fmla="*/ 32 h 33"/>
                <a:gd name="T34" fmla="*/ 3 w 10"/>
                <a:gd name="T35" fmla="*/ 31 h 33"/>
                <a:gd name="T36" fmla="*/ 0 w 10"/>
                <a:gd name="T37" fmla="*/ 14 h 33"/>
                <a:gd name="T38" fmla="*/ 0 w 10"/>
                <a:gd name="T39" fmla="*/ 9 h 33"/>
                <a:gd name="T40" fmla="*/ 1 w 10"/>
                <a:gd name="T41" fmla="*/ 8 h 33"/>
                <a:gd name="T42" fmla="*/ 1 w 10"/>
                <a:gd name="T43" fmla="*/ 7 h 33"/>
                <a:gd name="T44" fmla="*/ 1 w 10"/>
                <a:gd name="T45" fmla="*/ 2 h 33"/>
                <a:gd name="T46" fmla="*/ 1 w 10"/>
                <a:gd name="T47" fmla="*/ 1 h 33"/>
                <a:gd name="T48" fmla="*/ 2 w 10"/>
                <a:gd name="T49" fmla="*/ 0 h 33"/>
                <a:gd name="T50" fmla="*/ 3 w 10"/>
                <a:gd name="T51" fmla="*/ 1 h 33"/>
                <a:gd name="T52" fmla="*/ 3 w 10"/>
                <a:gd name="T53" fmla="*/ 2 h 33"/>
                <a:gd name="T54" fmla="*/ 4 w 10"/>
                <a:gd name="T55" fmla="*/ 6 h 33"/>
                <a:gd name="T56" fmla="*/ 4 w 10"/>
                <a:gd name="T57" fmla="*/ 8 h 33"/>
                <a:gd name="T58" fmla="*/ 4 w 10"/>
                <a:gd name="T5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4" y="8"/>
                  </a:moveTo>
                  <a:cubicBezTo>
                    <a:pt x="4" y="7"/>
                    <a:pt x="4" y="7"/>
                    <a:pt x="4" y="7"/>
                  </a:cubicBezTo>
                  <a:cubicBezTo>
                    <a:pt x="5" y="6"/>
                    <a:pt x="5" y="5"/>
                    <a:pt x="5" y="4"/>
                  </a:cubicBezTo>
                  <a:cubicBezTo>
                    <a:pt x="5" y="3"/>
                    <a:pt x="5" y="3"/>
                    <a:pt x="5" y="3"/>
                  </a:cubicBezTo>
                  <a:cubicBezTo>
                    <a:pt x="5" y="2"/>
                    <a:pt x="6" y="2"/>
                    <a:pt x="7" y="3"/>
                  </a:cubicBezTo>
                  <a:cubicBezTo>
                    <a:pt x="7" y="3"/>
                    <a:pt x="7" y="3"/>
                    <a:pt x="7" y="4"/>
                  </a:cubicBezTo>
                  <a:cubicBezTo>
                    <a:pt x="8" y="6"/>
                    <a:pt x="8" y="8"/>
                    <a:pt x="8" y="10"/>
                  </a:cubicBezTo>
                  <a:cubicBezTo>
                    <a:pt x="9" y="13"/>
                    <a:pt x="9" y="16"/>
                    <a:pt x="10" y="20"/>
                  </a:cubicBezTo>
                  <a:cubicBezTo>
                    <a:pt x="10" y="21"/>
                    <a:pt x="10" y="21"/>
                    <a:pt x="9" y="22"/>
                  </a:cubicBezTo>
                  <a:cubicBezTo>
                    <a:pt x="8" y="23"/>
                    <a:pt x="7" y="23"/>
                    <a:pt x="6" y="22"/>
                  </a:cubicBezTo>
                  <a:cubicBezTo>
                    <a:pt x="6" y="22"/>
                    <a:pt x="6" y="22"/>
                    <a:pt x="6" y="22"/>
                  </a:cubicBezTo>
                  <a:cubicBezTo>
                    <a:pt x="6" y="22"/>
                    <a:pt x="6" y="23"/>
                    <a:pt x="6" y="23"/>
                  </a:cubicBezTo>
                  <a:cubicBezTo>
                    <a:pt x="6" y="25"/>
                    <a:pt x="6" y="26"/>
                    <a:pt x="6" y="28"/>
                  </a:cubicBezTo>
                  <a:cubicBezTo>
                    <a:pt x="6" y="29"/>
                    <a:pt x="6" y="29"/>
                    <a:pt x="6" y="30"/>
                  </a:cubicBezTo>
                  <a:cubicBezTo>
                    <a:pt x="6" y="30"/>
                    <a:pt x="6" y="31"/>
                    <a:pt x="6" y="32"/>
                  </a:cubicBezTo>
                  <a:cubicBezTo>
                    <a:pt x="5" y="32"/>
                    <a:pt x="5" y="33"/>
                    <a:pt x="5" y="33"/>
                  </a:cubicBezTo>
                  <a:cubicBezTo>
                    <a:pt x="4" y="33"/>
                    <a:pt x="4" y="33"/>
                    <a:pt x="3" y="32"/>
                  </a:cubicBezTo>
                  <a:cubicBezTo>
                    <a:pt x="3" y="32"/>
                    <a:pt x="3" y="32"/>
                    <a:pt x="3" y="31"/>
                  </a:cubicBezTo>
                  <a:cubicBezTo>
                    <a:pt x="1" y="26"/>
                    <a:pt x="0" y="20"/>
                    <a:pt x="0" y="14"/>
                  </a:cubicBezTo>
                  <a:cubicBezTo>
                    <a:pt x="0" y="12"/>
                    <a:pt x="0" y="11"/>
                    <a:pt x="0" y="9"/>
                  </a:cubicBezTo>
                  <a:cubicBezTo>
                    <a:pt x="0" y="9"/>
                    <a:pt x="1" y="8"/>
                    <a:pt x="1" y="8"/>
                  </a:cubicBezTo>
                  <a:cubicBezTo>
                    <a:pt x="1" y="8"/>
                    <a:pt x="1" y="7"/>
                    <a:pt x="1" y="7"/>
                  </a:cubicBezTo>
                  <a:cubicBezTo>
                    <a:pt x="1" y="5"/>
                    <a:pt x="1" y="4"/>
                    <a:pt x="1" y="2"/>
                  </a:cubicBezTo>
                  <a:cubicBezTo>
                    <a:pt x="1" y="2"/>
                    <a:pt x="1" y="1"/>
                    <a:pt x="1" y="1"/>
                  </a:cubicBezTo>
                  <a:cubicBezTo>
                    <a:pt x="1" y="1"/>
                    <a:pt x="1" y="0"/>
                    <a:pt x="2" y="0"/>
                  </a:cubicBezTo>
                  <a:cubicBezTo>
                    <a:pt x="2" y="0"/>
                    <a:pt x="3" y="0"/>
                    <a:pt x="3" y="1"/>
                  </a:cubicBezTo>
                  <a:cubicBezTo>
                    <a:pt x="3" y="1"/>
                    <a:pt x="3" y="1"/>
                    <a:pt x="3" y="2"/>
                  </a:cubicBezTo>
                  <a:cubicBezTo>
                    <a:pt x="3" y="3"/>
                    <a:pt x="4" y="5"/>
                    <a:pt x="4" y="6"/>
                  </a:cubicBezTo>
                  <a:cubicBezTo>
                    <a:pt x="4" y="7"/>
                    <a:pt x="4" y="7"/>
                    <a:pt x="4" y="8"/>
                  </a:cubicBezTo>
                  <a:cubicBezTo>
                    <a:pt x="4" y="8"/>
                    <a:pt x="4" y="8"/>
                    <a:pt x="4" y="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0" name="Freeform 10"/>
            <p:cNvSpPr/>
            <p:nvPr/>
          </p:nvSpPr>
          <p:spPr bwMode="auto">
            <a:xfrm>
              <a:off x="2253" y="3576"/>
              <a:ext cx="60" cy="54"/>
            </a:xfrm>
            <a:custGeom>
              <a:avLst/>
              <a:gdLst>
                <a:gd name="T0" fmla="*/ 4 w 29"/>
                <a:gd name="T1" fmla="*/ 2 h 26"/>
                <a:gd name="T2" fmla="*/ 4 w 29"/>
                <a:gd name="T3" fmla="*/ 2 h 26"/>
                <a:gd name="T4" fmla="*/ 6 w 29"/>
                <a:gd name="T5" fmla="*/ 1 h 26"/>
                <a:gd name="T6" fmla="*/ 8 w 29"/>
                <a:gd name="T7" fmla="*/ 1 h 26"/>
                <a:gd name="T8" fmla="*/ 8 w 29"/>
                <a:gd name="T9" fmla="*/ 2 h 26"/>
                <a:gd name="T10" fmla="*/ 9 w 29"/>
                <a:gd name="T11" fmla="*/ 3 h 26"/>
                <a:gd name="T12" fmla="*/ 20 w 29"/>
                <a:gd name="T13" fmla="*/ 15 h 26"/>
                <a:gd name="T14" fmla="*/ 25 w 29"/>
                <a:gd name="T15" fmla="*/ 20 h 26"/>
                <a:gd name="T16" fmla="*/ 27 w 29"/>
                <a:gd name="T17" fmla="*/ 21 h 26"/>
                <a:gd name="T18" fmla="*/ 28 w 29"/>
                <a:gd name="T19" fmla="*/ 23 h 26"/>
                <a:gd name="T20" fmla="*/ 28 w 29"/>
                <a:gd name="T21" fmla="*/ 24 h 26"/>
                <a:gd name="T22" fmla="*/ 29 w 29"/>
                <a:gd name="T23" fmla="*/ 25 h 26"/>
                <a:gd name="T24" fmla="*/ 29 w 29"/>
                <a:gd name="T25" fmla="*/ 26 h 26"/>
                <a:gd name="T26" fmla="*/ 27 w 29"/>
                <a:gd name="T27" fmla="*/ 26 h 26"/>
                <a:gd name="T28" fmla="*/ 26 w 29"/>
                <a:gd name="T29" fmla="*/ 25 h 26"/>
                <a:gd name="T30" fmla="*/ 24 w 29"/>
                <a:gd name="T31" fmla="*/ 23 h 26"/>
                <a:gd name="T32" fmla="*/ 24 w 29"/>
                <a:gd name="T33" fmla="*/ 23 h 26"/>
                <a:gd name="T34" fmla="*/ 24 w 29"/>
                <a:gd name="T35" fmla="*/ 25 h 26"/>
                <a:gd name="T36" fmla="*/ 23 w 29"/>
                <a:gd name="T37" fmla="*/ 25 h 26"/>
                <a:gd name="T38" fmla="*/ 21 w 29"/>
                <a:gd name="T39" fmla="*/ 24 h 26"/>
                <a:gd name="T40" fmla="*/ 17 w 29"/>
                <a:gd name="T41" fmla="*/ 19 h 26"/>
                <a:gd name="T42" fmla="*/ 7 w 29"/>
                <a:gd name="T43" fmla="*/ 9 h 26"/>
                <a:gd name="T44" fmla="*/ 6 w 29"/>
                <a:gd name="T45" fmla="*/ 8 h 26"/>
                <a:gd name="T46" fmla="*/ 5 w 29"/>
                <a:gd name="T47" fmla="*/ 7 h 26"/>
                <a:gd name="T48" fmla="*/ 4 w 29"/>
                <a:gd name="T49" fmla="*/ 6 h 26"/>
                <a:gd name="T50" fmla="*/ 1 w 29"/>
                <a:gd name="T51" fmla="*/ 3 h 26"/>
                <a:gd name="T52" fmla="*/ 0 w 29"/>
                <a:gd name="T53" fmla="*/ 2 h 26"/>
                <a:gd name="T54" fmla="*/ 0 w 29"/>
                <a:gd name="T55" fmla="*/ 1 h 26"/>
                <a:gd name="T56" fmla="*/ 1 w 29"/>
                <a:gd name="T57" fmla="*/ 0 h 26"/>
                <a:gd name="T58" fmla="*/ 2 w 29"/>
                <a:gd name="T59" fmla="*/ 1 h 26"/>
                <a:gd name="T60" fmla="*/ 4 w 29"/>
                <a:gd name="T6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6">
                  <a:moveTo>
                    <a:pt x="4" y="2"/>
                  </a:moveTo>
                  <a:cubicBezTo>
                    <a:pt x="4" y="2"/>
                    <a:pt x="4" y="2"/>
                    <a:pt x="4" y="2"/>
                  </a:cubicBezTo>
                  <a:cubicBezTo>
                    <a:pt x="5" y="1"/>
                    <a:pt x="5" y="1"/>
                    <a:pt x="6" y="1"/>
                  </a:cubicBezTo>
                  <a:cubicBezTo>
                    <a:pt x="6" y="1"/>
                    <a:pt x="7" y="1"/>
                    <a:pt x="8" y="1"/>
                  </a:cubicBezTo>
                  <a:cubicBezTo>
                    <a:pt x="8" y="1"/>
                    <a:pt x="8" y="2"/>
                    <a:pt x="8" y="2"/>
                  </a:cubicBezTo>
                  <a:cubicBezTo>
                    <a:pt x="8" y="3"/>
                    <a:pt x="9" y="3"/>
                    <a:pt x="9" y="3"/>
                  </a:cubicBezTo>
                  <a:cubicBezTo>
                    <a:pt x="13" y="7"/>
                    <a:pt x="16" y="11"/>
                    <a:pt x="20" y="15"/>
                  </a:cubicBezTo>
                  <a:cubicBezTo>
                    <a:pt x="22" y="17"/>
                    <a:pt x="24" y="18"/>
                    <a:pt x="25" y="20"/>
                  </a:cubicBezTo>
                  <a:cubicBezTo>
                    <a:pt x="26" y="20"/>
                    <a:pt x="27" y="21"/>
                    <a:pt x="27" y="21"/>
                  </a:cubicBezTo>
                  <a:cubicBezTo>
                    <a:pt x="28" y="22"/>
                    <a:pt x="28" y="22"/>
                    <a:pt x="28" y="23"/>
                  </a:cubicBezTo>
                  <a:cubicBezTo>
                    <a:pt x="28" y="23"/>
                    <a:pt x="28" y="23"/>
                    <a:pt x="28" y="24"/>
                  </a:cubicBezTo>
                  <a:cubicBezTo>
                    <a:pt x="28" y="24"/>
                    <a:pt x="29" y="24"/>
                    <a:pt x="29" y="25"/>
                  </a:cubicBezTo>
                  <a:cubicBezTo>
                    <a:pt x="29" y="25"/>
                    <a:pt x="29" y="26"/>
                    <a:pt x="29" y="26"/>
                  </a:cubicBezTo>
                  <a:cubicBezTo>
                    <a:pt x="28" y="26"/>
                    <a:pt x="28" y="26"/>
                    <a:pt x="27" y="26"/>
                  </a:cubicBezTo>
                  <a:cubicBezTo>
                    <a:pt x="27" y="26"/>
                    <a:pt x="27" y="25"/>
                    <a:pt x="26" y="25"/>
                  </a:cubicBezTo>
                  <a:cubicBezTo>
                    <a:pt x="26" y="24"/>
                    <a:pt x="25" y="23"/>
                    <a:pt x="24" y="23"/>
                  </a:cubicBezTo>
                  <a:cubicBezTo>
                    <a:pt x="24" y="23"/>
                    <a:pt x="24" y="23"/>
                    <a:pt x="24" y="23"/>
                  </a:cubicBezTo>
                  <a:cubicBezTo>
                    <a:pt x="25" y="24"/>
                    <a:pt x="24" y="24"/>
                    <a:pt x="24" y="25"/>
                  </a:cubicBezTo>
                  <a:cubicBezTo>
                    <a:pt x="24" y="25"/>
                    <a:pt x="23" y="25"/>
                    <a:pt x="23" y="25"/>
                  </a:cubicBezTo>
                  <a:cubicBezTo>
                    <a:pt x="22" y="25"/>
                    <a:pt x="22" y="24"/>
                    <a:pt x="21" y="24"/>
                  </a:cubicBezTo>
                  <a:cubicBezTo>
                    <a:pt x="20" y="22"/>
                    <a:pt x="18" y="21"/>
                    <a:pt x="17" y="19"/>
                  </a:cubicBezTo>
                  <a:cubicBezTo>
                    <a:pt x="14" y="16"/>
                    <a:pt x="10" y="13"/>
                    <a:pt x="7" y="9"/>
                  </a:cubicBezTo>
                  <a:cubicBezTo>
                    <a:pt x="7" y="9"/>
                    <a:pt x="6" y="9"/>
                    <a:pt x="6" y="8"/>
                  </a:cubicBezTo>
                  <a:cubicBezTo>
                    <a:pt x="6" y="8"/>
                    <a:pt x="5" y="8"/>
                    <a:pt x="5" y="7"/>
                  </a:cubicBezTo>
                  <a:cubicBezTo>
                    <a:pt x="5" y="7"/>
                    <a:pt x="4" y="6"/>
                    <a:pt x="4" y="6"/>
                  </a:cubicBezTo>
                  <a:cubicBezTo>
                    <a:pt x="3" y="5"/>
                    <a:pt x="2" y="4"/>
                    <a:pt x="1" y="3"/>
                  </a:cubicBezTo>
                  <a:cubicBezTo>
                    <a:pt x="0" y="3"/>
                    <a:pt x="0" y="2"/>
                    <a:pt x="0" y="2"/>
                  </a:cubicBezTo>
                  <a:cubicBezTo>
                    <a:pt x="0" y="2"/>
                    <a:pt x="0" y="1"/>
                    <a:pt x="0" y="1"/>
                  </a:cubicBezTo>
                  <a:cubicBezTo>
                    <a:pt x="0" y="0"/>
                    <a:pt x="1" y="0"/>
                    <a:pt x="1" y="0"/>
                  </a:cubicBezTo>
                  <a:cubicBezTo>
                    <a:pt x="2" y="1"/>
                    <a:pt x="2" y="1"/>
                    <a:pt x="2" y="1"/>
                  </a:cubicBezTo>
                  <a:cubicBezTo>
                    <a:pt x="3" y="2"/>
                    <a:pt x="3" y="2"/>
                    <a:pt x="4"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1" name="Freeform 11"/>
            <p:cNvSpPr/>
            <p:nvPr/>
          </p:nvSpPr>
          <p:spPr bwMode="auto">
            <a:xfrm>
              <a:off x="2419" y="3506"/>
              <a:ext cx="18" cy="60"/>
            </a:xfrm>
            <a:custGeom>
              <a:avLst/>
              <a:gdLst>
                <a:gd name="T0" fmla="*/ 5 w 9"/>
                <a:gd name="T1" fmla="*/ 1 h 29"/>
                <a:gd name="T2" fmla="*/ 5 w 9"/>
                <a:gd name="T3" fmla="*/ 0 h 29"/>
                <a:gd name="T4" fmla="*/ 6 w 9"/>
                <a:gd name="T5" fmla="*/ 0 h 29"/>
                <a:gd name="T6" fmla="*/ 7 w 9"/>
                <a:gd name="T7" fmla="*/ 1 h 29"/>
                <a:gd name="T8" fmla="*/ 7 w 9"/>
                <a:gd name="T9" fmla="*/ 3 h 29"/>
                <a:gd name="T10" fmla="*/ 7 w 9"/>
                <a:gd name="T11" fmla="*/ 8 h 29"/>
                <a:gd name="T12" fmla="*/ 8 w 9"/>
                <a:gd name="T13" fmla="*/ 13 h 29"/>
                <a:gd name="T14" fmla="*/ 9 w 9"/>
                <a:gd name="T15" fmla="*/ 22 h 29"/>
                <a:gd name="T16" fmla="*/ 8 w 9"/>
                <a:gd name="T17" fmla="*/ 24 h 29"/>
                <a:gd name="T18" fmla="*/ 8 w 9"/>
                <a:gd name="T19" fmla="*/ 25 h 29"/>
                <a:gd name="T20" fmla="*/ 7 w 9"/>
                <a:gd name="T21" fmla="*/ 28 h 29"/>
                <a:gd name="T22" fmla="*/ 6 w 9"/>
                <a:gd name="T23" fmla="*/ 29 h 29"/>
                <a:gd name="T24" fmla="*/ 4 w 9"/>
                <a:gd name="T25" fmla="*/ 28 h 29"/>
                <a:gd name="T26" fmla="*/ 3 w 9"/>
                <a:gd name="T27" fmla="*/ 27 h 29"/>
                <a:gd name="T28" fmla="*/ 2 w 9"/>
                <a:gd name="T29" fmla="*/ 20 h 29"/>
                <a:gd name="T30" fmla="*/ 1 w 9"/>
                <a:gd name="T31" fmla="*/ 7 h 29"/>
                <a:gd name="T32" fmla="*/ 0 w 9"/>
                <a:gd name="T33" fmla="*/ 4 h 29"/>
                <a:gd name="T34" fmla="*/ 2 w 9"/>
                <a:gd name="T35" fmla="*/ 2 h 29"/>
                <a:gd name="T36" fmla="*/ 3 w 9"/>
                <a:gd name="T37" fmla="*/ 1 h 29"/>
                <a:gd name="T38" fmla="*/ 5 w 9"/>
                <a:gd name="T3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9">
                  <a:moveTo>
                    <a:pt x="5" y="1"/>
                  </a:moveTo>
                  <a:cubicBezTo>
                    <a:pt x="5" y="1"/>
                    <a:pt x="5" y="1"/>
                    <a:pt x="5" y="0"/>
                  </a:cubicBezTo>
                  <a:cubicBezTo>
                    <a:pt x="5" y="0"/>
                    <a:pt x="6" y="0"/>
                    <a:pt x="6" y="0"/>
                  </a:cubicBezTo>
                  <a:cubicBezTo>
                    <a:pt x="7" y="0"/>
                    <a:pt x="7" y="0"/>
                    <a:pt x="7" y="1"/>
                  </a:cubicBezTo>
                  <a:cubicBezTo>
                    <a:pt x="7" y="1"/>
                    <a:pt x="7" y="2"/>
                    <a:pt x="7" y="3"/>
                  </a:cubicBezTo>
                  <a:cubicBezTo>
                    <a:pt x="7" y="4"/>
                    <a:pt x="7" y="6"/>
                    <a:pt x="7" y="8"/>
                  </a:cubicBezTo>
                  <a:cubicBezTo>
                    <a:pt x="7" y="10"/>
                    <a:pt x="8" y="12"/>
                    <a:pt x="8" y="13"/>
                  </a:cubicBezTo>
                  <a:cubicBezTo>
                    <a:pt x="9" y="16"/>
                    <a:pt x="9" y="19"/>
                    <a:pt x="9" y="22"/>
                  </a:cubicBezTo>
                  <a:cubicBezTo>
                    <a:pt x="9" y="23"/>
                    <a:pt x="9" y="24"/>
                    <a:pt x="8" y="24"/>
                  </a:cubicBezTo>
                  <a:cubicBezTo>
                    <a:pt x="8" y="25"/>
                    <a:pt x="8" y="25"/>
                    <a:pt x="8" y="25"/>
                  </a:cubicBezTo>
                  <a:cubicBezTo>
                    <a:pt x="8" y="26"/>
                    <a:pt x="8" y="27"/>
                    <a:pt x="7" y="28"/>
                  </a:cubicBezTo>
                  <a:cubicBezTo>
                    <a:pt x="6" y="28"/>
                    <a:pt x="6" y="28"/>
                    <a:pt x="6" y="29"/>
                  </a:cubicBezTo>
                  <a:cubicBezTo>
                    <a:pt x="5" y="29"/>
                    <a:pt x="4" y="29"/>
                    <a:pt x="4" y="28"/>
                  </a:cubicBezTo>
                  <a:cubicBezTo>
                    <a:pt x="3" y="28"/>
                    <a:pt x="3" y="27"/>
                    <a:pt x="3" y="27"/>
                  </a:cubicBezTo>
                  <a:cubicBezTo>
                    <a:pt x="2" y="24"/>
                    <a:pt x="2" y="22"/>
                    <a:pt x="2" y="20"/>
                  </a:cubicBezTo>
                  <a:cubicBezTo>
                    <a:pt x="1" y="16"/>
                    <a:pt x="1" y="11"/>
                    <a:pt x="1" y="7"/>
                  </a:cubicBezTo>
                  <a:cubicBezTo>
                    <a:pt x="1" y="6"/>
                    <a:pt x="0" y="5"/>
                    <a:pt x="0" y="4"/>
                  </a:cubicBezTo>
                  <a:cubicBezTo>
                    <a:pt x="0" y="3"/>
                    <a:pt x="1" y="2"/>
                    <a:pt x="2" y="2"/>
                  </a:cubicBezTo>
                  <a:cubicBezTo>
                    <a:pt x="2" y="2"/>
                    <a:pt x="3" y="2"/>
                    <a:pt x="3" y="1"/>
                  </a:cubicBezTo>
                  <a:cubicBezTo>
                    <a:pt x="4" y="0"/>
                    <a:pt x="4" y="1"/>
                    <a:pt x="5" y="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2" name="Freeform 12"/>
            <p:cNvSpPr/>
            <p:nvPr/>
          </p:nvSpPr>
          <p:spPr bwMode="auto">
            <a:xfrm>
              <a:off x="2222" y="3634"/>
              <a:ext cx="62" cy="43"/>
            </a:xfrm>
            <a:custGeom>
              <a:avLst/>
              <a:gdLst>
                <a:gd name="T0" fmla="*/ 24 w 30"/>
                <a:gd name="T1" fmla="*/ 12 h 21"/>
                <a:gd name="T2" fmla="*/ 26 w 30"/>
                <a:gd name="T3" fmla="*/ 13 h 21"/>
                <a:gd name="T4" fmla="*/ 27 w 30"/>
                <a:gd name="T5" fmla="*/ 14 h 21"/>
                <a:gd name="T6" fmla="*/ 27 w 30"/>
                <a:gd name="T7" fmla="*/ 16 h 21"/>
                <a:gd name="T8" fmla="*/ 26 w 30"/>
                <a:gd name="T9" fmla="*/ 16 h 21"/>
                <a:gd name="T10" fmla="*/ 25 w 30"/>
                <a:gd name="T11" fmla="*/ 16 h 21"/>
                <a:gd name="T12" fmla="*/ 27 w 30"/>
                <a:gd name="T13" fmla="*/ 17 h 21"/>
                <a:gd name="T14" fmla="*/ 29 w 30"/>
                <a:gd name="T15" fmla="*/ 19 h 21"/>
                <a:gd name="T16" fmla="*/ 29 w 30"/>
                <a:gd name="T17" fmla="*/ 20 h 21"/>
                <a:gd name="T18" fmla="*/ 28 w 30"/>
                <a:gd name="T19" fmla="*/ 20 h 21"/>
                <a:gd name="T20" fmla="*/ 27 w 30"/>
                <a:gd name="T21" fmla="*/ 20 h 21"/>
                <a:gd name="T22" fmla="*/ 19 w 30"/>
                <a:gd name="T23" fmla="*/ 15 h 21"/>
                <a:gd name="T24" fmla="*/ 4 w 30"/>
                <a:gd name="T25" fmla="*/ 6 h 21"/>
                <a:gd name="T26" fmla="*/ 3 w 30"/>
                <a:gd name="T27" fmla="*/ 5 h 21"/>
                <a:gd name="T28" fmla="*/ 1 w 30"/>
                <a:gd name="T29" fmla="*/ 4 h 21"/>
                <a:gd name="T30" fmla="*/ 0 w 30"/>
                <a:gd name="T31" fmla="*/ 3 h 21"/>
                <a:gd name="T32" fmla="*/ 1 w 30"/>
                <a:gd name="T33" fmla="*/ 0 h 21"/>
                <a:gd name="T34" fmla="*/ 3 w 30"/>
                <a:gd name="T35" fmla="*/ 1 h 21"/>
                <a:gd name="T36" fmla="*/ 4 w 30"/>
                <a:gd name="T37" fmla="*/ 1 h 21"/>
                <a:gd name="T38" fmla="*/ 10 w 30"/>
                <a:gd name="T39" fmla="*/ 3 h 21"/>
                <a:gd name="T40" fmla="*/ 17 w 30"/>
                <a:gd name="T41" fmla="*/ 6 h 21"/>
                <a:gd name="T42" fmla="*/ 23 w 30"/>
                <a:gd name="T43" fmla="*/ 9 h 21"/>
                <a:gd name="T44" fmla="*/ 24 w 30"/>
                <a:gd name="T45" fmla="*/ 10 h 21"/>
                <a:gd name="T46" fmla="*/ 24 w 30"/>
                <a:gd name="T47"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21">
                  <a:moveTo>
                    <a:pt x="24" y="12"/>
                  </a:moveTo>
                  <a:cubicBezTo>
                    <a:pt x="24" y="13"/>
                    <a:pt x="25" y="13"/>
                    <a:pt x="26" y="13"/>
                  </a:cubicBezTo>
                  <a:cubicBezTo>
                    <a:pt x="26" y="14"/>
                    <a:pt x="26" y="14"/>
                    <a:pt x="27" y="14"/>
                  </a:cubicBezTo>
                  <a:cubicBezTo>
                    <a:pt x="27" y="15"/>
                    <a:pt x="27" y="15"/>
                    <a:pt x="27" y="16"/>
                  </a:cubicBezTo>
                  <a:cubicBezTo>
                    <a:pt x="27" y="16"/>
                    <a:pt x="26" y="16"/>
                    <a:pt x="26" y="16"/>
                  </a:cubicBezTo>
                  <a:cubicBezTo>
                    <a:pt x="26" y="16"/>
                    <a:pt x="25" y="16"/>
                    <a:pt x="25" y="16"/>
                  </a:cubicBezTo>
                  <a:cubicBezTo>
                    <a:pt x="26" y="17"/>
                    <a:pt x="26" y="17"/>
                    <a:pt x="27" y="17"/>
                  </a:cubicBezTo>
                  <a:cubicBezTo>
                    <a:pt x="27" y="18"/>
                    <a:pt x="28" y="18"/>
                    <a:pt x="29" y="19"/>
                  </a:cubicBezTo>
                  <a:cubicBezTo>
                    <a:pt x="30" y="19"/>
                    <a:pt x="30" y="20"/>
                    <a:pt x="29" y="20"/>
                  </a:cubicBezTo>
                  <a:cubicBezTo>
                    <a:pt x="29" y="21"/>
                    <a:pt x="29" y="21"/>
                    <a:pt x="28" y="20"/>
                  </a:cubicBezTo>
                  <a:cubicBezTo>
                    <a:pt x="28" y="20"/>
                    <a:pt x="27" y="20"/>
                    <a:pt x="27" y="20"/>
                  </a:cubicBezTo>
                  <a:cubicBezTo>
                    <a:pt x="24" y="18"/>
                    <a:pt x="22" y="17"/>
                    <a:pt x="19" y="15"/>
                  </a:cubicBezTo>
                  <a:cubicBezTo>
                    <a:pt x="14" y="12"/>
                    <a:pt x="9" y="9"/>
                    <a:pt x="4" y="6"/>
                  </a:cubicBezTo>
                  <a:cubicBezTo>
                    <a:pt x="4" y="5"/>
                    <a:pt x="3" y="5"/>
                    <a:pt x="3" y="5"/>
                  </a:cubicBezTo>
                  <a:cubicBezTo>
                    <a:pt x="2" y="5"/>
                    <a:pt x="2" y="5"/>
                    <a:pt x="1" y="4"/>
                  </a:cubicBezTo>
                  <a:cubicBezTo>
                    <a:pt x="1" y="4"/>
                    <a:pt x="0" y="3"/>
                    <a:pt x="0" y="3"/>
                  </a:cubicBezTo>
                  <a:cubicBezTo>
                    <a:pt x="0" y="2"/>
                    <a:pt x="0" y="1"/>
                    <a:pt x="1" y="0"/>
                  </a:cubicBezTo>
                  <a:cubicBezTo>
                    <a:pt x="1" y="0"/>
                    <a:pt x="2" y="0"/>
                    <a:pt x="3" y="1"/>
                  </a:cubicBezTo>
                  <a:cubicBezTo>
                    <a:pt x="3" y="1"/>
                    <a:pt x="4" y="1"/>
                    <a:pt x="4" y="1"/>
                  </a:cubicBezTo>
                  <a:cubicBezTo>
                    <a:pt x="6" y="2"/>
                    <a:pt x="8" y="2"/>
                    <a:pt x="10" y="3"/>
                  </a:cubicBezTo>
                  <a:cubicBezTo>
                    <a:pt x="12" y="4"/>
                    <a:pt x="15" y="5"/>
                    <a:pt x="17" y="6"/>
                  </a:cubicBezTo>
                  <a:cubicBezTo>
                    <a:pt x="19" y="7"/>
                    <a:pt x="21" y="8"/>
                    <a:pt x="23" y="9"/>
                  </a:cubicBezTo>
                  <a:cubicBezTo>
                    <a:pt x="24" y="9"/>
                    <a:pt x="24" y="9"/>
                    <a:pt x="24" y="10"/>
                  </a:cubicBezTo>
                  <a:cubicBezTo>
                    <a:pt x="25" y="11"/>
                    <a:pt x="24" y="12"/>
                    <a:pt x="24" y="1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3" name="Freeform 13"/>
            <p:cNvSpPr>
              <a:spLocks noEditPoints="1"/>
            </p:cNvSpPr>
            <p:nvPr/>
          </p:nvSpPr>
          <p:spPr bwMode="auto">
            <a:xfrm>
              <a:off x="2202" y="3700"/>
              <a:ext cx="66" cy="25"/>
            </a:xfrm>
            <a:custGeom>
              <a:avLst/>
              <a:gdLst>
                <a:gd name="T0" fmla="*/ 4 w 32"/>
                <a:gd name="T1" fmla="*/ 1 h 12"/>
                <a:gd name="T2" fmla="*/ 6 w 32"/>
                <a:gd name="T3" fmla="*/ 0 h 12"/>
                <a:gd name="T4" fmla="*/ 13 w 32"/>
                <a:gd name="T5" fmla="*/ 2 h 12"/>
                <a:gd name="T6" fmla="*/ 21 w 32"/>
                <a:gd name="T7" fmla="*/ 5 h 12"/>
                <a:gd name="T8" fmla="*/ 23 w 32"/>
                <a:gd name="T9" fmla="*/ 5 h 12"/>
                <a:gd name="T10" fmla="*/ 27 w 32"/>
                <a:gd name="T11" fmla="*/ 5 h 12"/>
                <a:gd name="T12" fmla="*/ 30 w 32"/>
                <a:gd name="T13" fmla="*/ 6 h 12"/>
                <a:gd name="T14" fmla="*/ 30 w 32"/>
                <a:gd name="T15" fmla="*/ 8 h 12"/>
                <a:gd name="T16" fmla="*/ 30 w 32"/>
                <a:gd name="T17" fmla="*/ 9 h 12"/>
                <a:gd name="T18" fmla="*/ 31 w 32"/>
                <a:gd name="T19" fmla="*/ 9 h 12"/>
                <a:gd name="T20" fmla="*/ 31 w 32"/>
                <a:gd name="T21" fmla="*/ 10 h 12"/>
                <a:gd name="T22" fmla="*/ 30 w 32"/>
                <a:gd name="T23" fmla="*/ 11 h 12"/>
                <a:gd name="T24" fmla="*/ 28 w 32"/>
                <a:gd name="T25" fmla="*/ 11 h 12"/>
                <a:gd name="T26" fmla="*/ 28 w 32"/>
                <a:gd name="T27" fmla="*/ 11 h 12"/>
                <a:gd name="T28" fmla="*/ 25 w 32"/>
                <a:gd name="T29" fmla="*/ 12 h 12"/>
                <a:gd name="T30" fmla="*/ 21 w 32"/>
                <a:gd name="T31" fmla="*/ 11 h 12"/>
                <a:gd name="T32" fmla="*/ 5 w 32"/>
                <a:gd name="T33" fmla="*/ 6 h 12"/>
                <a:gd name="T34" fmla="*/ 2 w 32"/>
                <a:gd name="T35" fmla="*/ 5 h 12"/>
                <a:gd name="T36" fmla="*/ 1 w 32"/>
                <a:gd name="T37" fmla="*/ 4 h 12"/>
                <a:gd name="T38" fmla="*/ 0 w 32"/>
                <a:gd name="T39" fmla="*/ 2 h 12"/>
                <a:gd name="T40" fmla="*/ 2 w 32"/>
                <a:gd name="T41" fmla="*/ 1 h 12"/>
                <a:gd name="T42" fmla="*/ 3 w 32"/>
                <a:gd name="T43" fmla="*/ 1 h 12"/>
                <a:gd name="T44" fmla="*/ 4 w 32"/>
                <a:gd name="T45" fmla="*/ 1 h 12"/>
                <a:gd name="T46" fmla="*/ 7 w 32"/>
                <a:gd name="T47" fmla="*/ 5 h 12"/>
                <a:gd name="T48" fmla="*/ 5 w 32"/>
                <a:gd name="T49" fmla="*/ 4 h 12"/>
                <a:gd name="T50" fmla="*/ 7 w 32"/>
                <a:gd name="T51"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12">
                  <a:moveTo>
                    <a:pt x="4" y="1"/>
                  </a:moveTo>
                  <a:cubicBezTo>
                    <a:pt x="4" y="0"/>
                    <a:pt x="4" y="0"/>
                    <a:pt x="6" y="0"/>
                  </a:cubicBezTo>
                  <a:cubicBezTo>
                    <a:pt x="8" y="1"/>
                    <a:pt x="10" y="2"/>
                    <a:pt x="13" y="2"/>
                  </a:cubicBezTo>
                  <a:cubicBezTo>
                    <a:pt x="16" y="3"/>
                    <a:pt x="19" y="4"/>
                    <a:pt x="21" y="5"/>
                  </a:cubicBezTo>
                  <a:cubicBezTo>
                    <a:pt x="22" y="5"/>
                    <a:pt x="22" y="5"/>
                    <a:pt x="23" y="5"/>
                  </a:cubicBezTo>
                  <a:cubicBezTo>
                    <a:pt x="24" y="6"/>
                    <a:pt x="26" y="5"/>
                    <a:pt x="27" y="5"/>
                  </a:cubicBezTo>
                  <a:cubicBezTo>
                    <a:pt x="29" y="4"/>
                    <a:pt x="30" y="5"/>
                    <a:pt x="30" y="6"/>
                  </a:cubicBezTo>
                  <a:cubicBezTo>
                    <a:pt x="30" y="7"/>
                    <a:pt x="30" y="8"/>
                    <a:pt x="30" y="8"/>
                  </a:cubicBezTo>
                  <a:cubicBezTo>
                    <a:pt x="30" y="8"/>
                    <a:pt x="30" y="8"/>
                    <a:pt x="30" y="9"/>
                  </a:cubicBezTo>
                  <a:cubicBezTo>
                    <a:pt x="31" y="9"/>
                    <a:pt x="31" y="9"/>
                    <a:pt x="31" y="9"/>
                  </a:cubicBezTo>
                  <a:cubicBezTo>
                    <a:pt x="31" y="10"/>
                    <a:pt x="32" y="10"/>
                    <a:pt x="31" y="10"/>
                  </a:cubicBezTo>
                  <a:cubicBezTo>
                    <a:pt x="31" y="11"/>
                    <a:pt x="31" y="11"/>
                    <a:pt x="30" y="11"/>
                  </a:cubicBezTo>
                  <a:cubicBezTo>
                    <a:pt x="30" y="11"/>
                    <a:pt x="29" y="11"/>
                    <a:pt x="28" y="11"/>
                  </a:cubicBezTo>
                  <a:cubicBezTo>
                    <a:pt x="28" y="11"/>
                    <a:pt x="28" y="11"/>
                    <a:pt x="28" y="11"/>
                  </a:cubicBezTo>
                  <a:cubicBezTo>
                    <a:pt x="27" y="12"/>
                    <a:pt x="26" y="12"/>
                    <a:pt x="25" y="12"/>
                  </a:cubicBezTo>
                  <a:cubicBezTo>
                    <a:pt x="24" y="11"/>
                    <a:pt x="23" y="11"/>
                    <a:pt x="21" y="11"/>
                  </a:cubicBezTo>
                  <a:cubicBezTo>
                    <a:pt x="16" y="10"/>
                    <a:pt x="10" y="9"/>
                    <a:pt x="5" y="6"/>
                  </a:cubicBezTo>
                  <a:cubicBezTo>
                    <a:pt x="4" y="6"/>
                    <a:pt x="3" y="5"/>
                    <a:pt x="2" y="5"/>
                  </a:cubicBezTo>
                  <a:cubicBezTo>
                    <a:pt x="1" y="4"/>
                    <a:pt x="1" y="4"/>
                    <a:pt x="1" y="4"/>
                  </a:cubicBezTo>
                  <a:cubicBezTo>
                    <a:pt x="0" y="3"/>
                    <a:pt x="0" y="3"/>
                    <a:pt x="0" y="2"/>
                  </a:cubicBezTo>
                  <a:cubicBezTo>
                    <a:pt x="1" y="2"/>
                    <a:pt x="1" y="1"/>
                    <a:pt x="2" y="1"/>
                  </a:cubicBezTo>
                  <a:cubicBezTo>
                    <a:pt x="2" y="1"/>
                    <a:pt x="2" y="1"/>
                    <a:pt x="3" y="1"/>
                  </a:cubicBezTo>
                  <a:cubicBezTo>
                    <a:pt x="3" y="1"/>
                    <a:pt x="3" y="1"/>
                    <a:pt x="4" y="1"/>
                  </a:cubicBezTo>
                  <a:close/>
                  <a:moveTo>
                    <a:pt x="7" y="5"/>
                  </a:moveTo>
                  <a:cubicBezTo>
                    <a:pt x="7" y="4"/>
                    <a:pt x="6" y="4"/>
                    <a:pt x="5" y="4"/>
                  </a:cubicBezTo>
                  <a:cubicBezTo>
                    <a:pt x="6" y="4"/>
                    <a:pt x="6" y="4"/>
                    <a:pt x="7" y="5"/>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4" name="Freeform 14"/>
            <p:cNvSpPr>
              <a:spLocks noEditPoints="1"/>
            </p:cNvSpPr>
            <p:nvPr/>
          </p:nvSpPr>
          <p:spPr bwMode="auto">
            <a:xfrm>
              <a:off x="2361" y="3518"/>
              <a:ext cx="22" cy="66"/>
            </a:xfrm>
            <a:custGeom>
              <a:avLst/>
              <a:gdLst>
                <a:gd name="T0" fmla="*/ 3 w 11"/>
                <a:gd name="T1" fmla="*/ 6 h 32"/>
                <a:gd name="T2" fmla="*/ 3 w 11"/>
                <a:gd name="T3" fmla="*/ 4 h 32"/>
                <a:gd name="T4" fmla="*/ 3 w 11"/>
                <a:gd name="T5" fmla="*/ 1 h 32"/>
                <a:gd name="T6" fmla="*/ 3 w 11"/>
                <a:gd name="T7" fmla="*/ 1 h 32"/>
                <a:gd name="T8" fmla="*/ 5 w 11"/>
                <a:gd name="T9" fmla="*/ 0 h 32"/>
                <a:gd name="T10" fmla="*/ 6 w 11"/>
                <a:gd name="T11" fmla="*/ 0 h 32"/>
                <a:gd name="T12" fmla="*/ 6 w 11"/>
                <a:gd name="T13" fmla="*/ 3 h 32"/>
                <a:gd name="T14" fmla="*/ 9 w 11"/>
                <a:gd name="T15" fmla="*/ 17 h 32"/>
                <a:gd name="T16" fmla="*/ 10 w 11"/>
                <a:gd name="T17" fmla="*/ 18 h 32"/>
                <a:gd name="T18" fmla="*/ 11 w 11"/>
                <a:gd name="T19" fmla="*/ 20 h 32"/>
                <a:gd name="T20" fmla="*/ 11 w 11"/>
                <a:gd name="T21" fmla="*/ 28 h 32"/>
                <a:gd name="T22" fmla="*/ 11 w 11"/>
                <a:gd name="T23" fmla="*/ 29 h 32"/>
                <a:gd name="T24" fmla="*/ 11 w 11"/>
                <a:gd name="T25" fmla="*/ 30 h 32"/>
                <a:gd name="T26" fmla="*/ 10 w 11"/>
                <a:gd name="T27" fmla="*/ 32 h 32"/>
                <a:gd name="T28" fmla="*/ 9 w 11"/>
                <a:gd name="T29" fmla="*/ 31 h 32"/>
                <a:gd name="T30" fmla="*/ 9 w 11"/>
                <a:gd name="T31" fmla="*/ 30 h 32"/>
                <a:gd name="T32" fmla="*/ 7 w 11"/>
                <a:gd name="T33" fmla="*/ 28 h 32"/>
                <a:gd name="T34" fmla="*/ 6 w 11"/>
                <a:gd name="T35" fmla="*/ 26 h 32"/>
                <a:gd name="T36" fmla="*/ 5 w 11"/>
                <a:gd name="T37" fmla="*/ 25 h 32"/>
                <a:gd name="T38" fmla="*/ 1 w 11"/>
                <a:gd name="T39" fmla="*/ 10 h 32"/>
                <a:gd name="T40" fmla="*/ 0 w 11"/>
                <a:gd name="T41" fmla="*/ 5 h 32"/>
                <a:gd name="T42" fmla="*/ 1 w 11"/>
                <a:gd name="T43" fmla="*/ 3 h 32"/>
                <a:gd name="T44" fmla="*/ 3 w 11"/>
                <a:gd name="T45" fmla="*/ 5 h 32"/>
                <a:gd name="T46" fmla="*/ 3 w 11"/>
                <a:gd name="T47" fmla="*/ 6 h 32"/>
                <a:gd name="T48" fmla="*/ 5 w 11"/>
                <a:gd name="T49" fmla="*/ 19 h 32"/>
                <a:gd name="T50" fmla="*/ 5 w 11"/>
                <a:gd name="T51" fmla="*/ 19 h 32"/>
                <a:gd name="T52" fmla="*/ 4 w 11"/>
                <a:gd name="T53" fmla="*/ 15 h 32"/>
                <a:gd name="T54" fmla="*/ 4 w 11"/>
                <a:gd name="T55" fmla="*/ 15 h 32"/>
                <a:gd name="T56" fmla="*/ 5 w 11"/>
                <a:gd name="T57"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32">
                  <a:moveTo>
                    <a:pt x="3" y="6"/>
                  </a:moveTo>
                  <a:cubicBezTo>
                    <a:pt x="3" y="5"/>
                    <a:pt x="3" y="5"/>
                    <a:pt x="3" y="4"/>
                  </a:cubicBezTo>
                  <a:cubicBezTo>
                    <a:pt x="3" y="3"/>
                    <a:pt x="3" y="2"/>
                    <a:pt x="3" y="1"/>
                  </a:cubicBezTo>
                  <a:cubicBezTo>
                    <a:pt x="3" y="1"/>
                    <a:pt x="3" y="1"/>
                    <a:pt x="3" y="1"/>
                  </a:cubicBezTo>
                  <a:cubicBezTo>
                    <a:pt x="4" y="0"/>
                    <a:pt x="4" y="0"/>
                    <a:pt x="5" y="0"/>
                  </a:cubicBezTo>
                  <a:cubicBezTo>
                    <a:pt x="5" y="0"/>
                    <a:pt x="5" y="0"/>
                    <a:pt x="6" y="0"/>
                  </a:cubicBezTo>
                  <a:cubicBezTo>
                    <a:pt x="6" y="1"/>
                    <a:pt x="6" y="2"/>
                    <a:pt x="6" y="3"/>
                  </a:cubicBezTo>
                  <a:cubicBezTo>
                    <a:pt x="7" y="7"/>
                    <a:pt x="8" y="12"/>
                    <a:pt x="9" y="17"/>
                  </a:cubicBezTo>
                  <a:cubicBezTo>
                    <a:pt x="9" y="18"/>
                    <a:pt x="9" y="18"/>
                    <a:pt x="10" y="18"/>
                  </a:cubicBezTo>
                  <a:cubicBezTo>
                    <a:pt x="10" y="19"/>
                    <a:pt x="10" y="19"/>
                    <a:pt x="11" y="20"/>
                  </a:cubicBezTo>
                  <a:cubicBezTo>
                    <a:pt x="11" y="23"/>
                    <a:pt x="11" y="25"/>
                    <a:pt x="11" y="28"/>
                  </a:cubicBezTo>
                  <a:cubicBezTo>
                    <a:pt x="11" y="28"/>
                    <a:pt x="11" y="29"/>
                    <a:pt x="11" y="29"/>
                  </a:cubicBezTo>
                  <a:cubicBezTo>
                    <a:pt x="11" y="30"/>
                    <a:pt x="11" y="30"/>
                    <a:pt x="11" y="30"/>
                  </a:cubicBezTo>
                  <a:cubicBezTo>
                    <a:pt x="11" y="31"/>
                    <a:pt x="11" y="32"/>
                    <a:pt x="10" y="32"/>
                  </a:cubicBezTo>
                  <a:cubicBezTo>
                    <a:pt x="10" y="32"/>
                    <a:pt x="9" y="32"/>
                    <a:pt x="9" y="31"/>
                  </a:cubicBezTo>
                  <a:cubicBezTo>
                    <a:pt x="9" y="31"/>
                    <a:pt x="9" y="31"/>
                    <a:pt x="9" y="30"/>
                  </a:cubicBezTo>
                  <a:cubicBezTo>
                    <a:pt x="8" y="30"/>
                    <a:pt x="8" y="29"/>
                    <a:pt x="7" y="28"/>
                  </a:cubicBezTo>
                  <a:cubicBezTo>
                    <a:pt x="7" y="27"/>
                    <a:pt x="7" y="27"/>
                    <a:pt x="6" y="26"/>
                  </a:cubicBezTo>
                  <a:cubicBezTo>
                    <a:pt x="6" y="26"/>
                    <a:pt x="6" y="26"/>
                    <a:pt x="5" y="25"/>
                  </a:cubicBezTo>
                  <a:cubicBezTo>
                    <a:pt x="3" y="20"/>
                    <a:pt x="1" y="15"/>
                    <a:pt x="1" y="10"/>
                  </a:cubicBezTo>
                  <a:cubicBezTo>
                    <a:pt x="0" y="8"/>
                    <a:pt x="0" y="7"/>
                    <a:pt x="0" y="5"/>
                  </a:cubicBezTo>
                  <a:cubicBezTo>
                    <a:pt x="0" y="4"/>
                    <a:pt x="0" y="4"/>
                    <a:pt x="1" y="3"/>
                  </a:cubicBezTo>
                  <a:cubicBezTo>
                    <a:pt x="2" y="3"/>
                    <a:pt x="2" y="4"/>
                    <a:pt x="3" y="5"/>
                  </a:cubicBezTo>
                  <a:cubicBezTo>
                    <a:pt x="3" y="5"/>
                    <a:pt x="3" y="5"/>
                    <a:pt x="3" y="6"/>
                  </a:cubicBezTo>
                  <a:close/>
                  <a:moveTo>
                    <a:pt x="5" y="19"/>
                  </a:moveTo>
                  <a:cubicBezTo>
                    <a:pt x="5" y="19"/>
                    <a:pt x="5" y="19"/>
                    <a:pt x="5" y="19"/>
                  </a:cubicBezTo>
                  <a:cubicBezTo>
                    <a:pt x="5" y="18"/>
                    <a:pt x="4" y="16"/>
                    <a:pt x="4" y="15"/>
                  </a:cubicBezTo>
                  <a:cubicBezTo>
                    <a:pt x="4" y="15"/>
                    <a:pt x="4" y="15"/>
                    <a:pt x="4" y="15"/>
                  </a:cubicBezTo>
                  <a:cubicBezTo>
                    <a:pt x="4" y="16"/>
                    <a:pt x="5" y="18"/>
                    <a:pt x="5" y="1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5" name="Freeform 15"/>
            <p:cNvSpPr>
              <a:spLocks noEditPoints="1"/>
            </p:cNvSpPr>
            <p:nvPr/>
          </p:nvSpPr>
          <p:spPr bwMode="auto">
            <a:xfrm>
              <a:off x="2183" y="3811"/>
              <a:ext cx="60" cy="21"/>
            </a:xfrm>
            <a:custGeom>
              <a:avLst/>
              <a:gdLst>
                <a:gd name="T0" fmla="*/ 27 w 29"/>
                <a:gd name="T1" fmla="*/ 5 h 10"/>
                <a:gd name="T2" fmla="*/ 27 w 29"/>
                <a:gd name="T3" fmla="*/ 8 h 10"/>
                <a:gd name="T4" fmla="*/ 28 w 29"/>
                <a:gd name="T5" fmla="*/ 8 h 10"/>
                <a:gd name="T6" fmla="*/ 27 w 29"/>
                <a:gd name="T7" fmla="*/ 10 h 10"/>
                <a:gd name="T8" fmla="*/ 25 w 29"/>
                <a:gd name="T9" fmla="*/ 10 h 10"/>
                <a:gd name="T10" fmla="*/ 19 w 29"/>
                <a:gd name="T11" fmla="*/ 10 h 10"/>
                <a:gd name="T12" fmla="*/ 3 w 29"/>
                <a:gd name="T13" fmla="*/ 9 h 10"/>
                <a:gd name="T14" fmla="*/ 1 w 29"/>
                <a:gd name="T15" fmla="*/ 9 h 10"/>
                <a:gd name="T16" fmla="*/ 0 w 29"/>
                <a:gd name="T17" fmla="*/ 8 h 10"/>
                <a:gd name="T18" fmla="*/ 1 w 29"/>
                <a:gd name="T19" fmla="*/ 7 h 10"/>
                <a:gd name="T20" fmla="*/ 2 w 29"/>
                <a:gd name="T21" fmla="*/ 7 h 10"/>
                <a:gd name="T22" fmla="*/ 5 w 29"/>
                <a:gd name="T23" fmla="*/ 6 h 10"/>
                <a:gd name="T24" fmla="*/ 5 w 29"/>
                <a:gd name="T25" fmla="*/ 5 h 10"/>
                <a:gd name="T26" fmla="*/ 7 w 29"/>
                <a:gd name="T27" fmla="*/ 3 h 10"/>
                <a:gd name="T28" fmla="*/ 10 w 29"/>
                <a:gd name="T29" fmla="*/ 4 h 10"/>
                <a:gd name="T30" fmla="*/ 12 w 29"/>
                <a:gd name="T31" fmla="*/ 4 h 10"/>
                <a:gd name="T32" fmla="*/ 23 w 29"/>
                <a:gd name="T33" fmla="*/ 2 h 10"/>
                <a:gd name="T34" fmla="*/ 26 w 29"/>
                <a:gd name="T35" fmla="*/ 1 h 10"/>
                <a:gd name="T36" fmla="*/ 28 w 29"/>
                <a:gd name="T37" fmla="*/ 2 h 10"/>
                <a:gd name="T38" fmla="*/ 28 w 29"/>
                <a:gd name="T39" fmla="*/ 4 h 10"/>
                <a:gd name="T40" fmla="*/ 27 w 29"/>
                <a:gd name="T41" fmla="*/ 5 h 10"/>
                <a:gd name="T42" fmla="*/ 13 w 29"/>
                <a:gd name="T43" fmla="*/ 7 h 10"/>
                <a:gd name="T44" fmla="*/ 23 w 29"/>
                <a:gd name="T45" fmla="*/ 6 h 10"/>
                <a:gd name="T46" fmla="*/ 14 w 29"/>
                <a:gd name="T47" fmla="*/ 6 h 10"/>
                <a:gd name="T48" fmla="*/ 13 w 29"/>
                <a:gd name="T4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10">
                  <a:moveTo>
                    <a:pt x="27" y="5"/>
                  </a:moveTo>
                  <a:cubicBezTo>
                    <a:pt x="28" y="6"/>
                    <a:pt x="28" y="7"/>
                    <a:pt x="27" y="8"/>
                  </a:cubicBezTo>
                  <a:cubicBezTo>
                    <a:pt x="27" y="8"/>
                    <a:pt x="28" y="8"/>
                    <a:pt x="28" y="8"/>
                  </a:cubicBezTo>
                  <a:cubicBezTo>
                    <a:pt x="28" y="9"/>
                    <a:pt x="28" y="10"/>
                    <a:pt x="27" y="10"/>
                  </a:cubicBezTo>
                  <a:cubicBezTo>
                    <a:pt x="27" y="10"/>
                    <a:pt x="26" y="10"/>
                    <a:pt x="25" y="10"/>
                  </a:cubicBezTo>
                  <a:cubicBezTo>
                    <a:pt x="23" y="10"/>
                    <a:pt x="21" y="10"/>
                    <a:pt x="19" y="10"/>
                  </a:cubicBezTo>
                  <a:cubicBezTo>
                    <a:pt x="13" y="10"/>
                    <a:pt x="8" y="10"/>
                    <a:pt x="3" y="9"/>
                  </a:cubicBezTo>
                  <a:cubicBezTo>
                    <a:pt x="2" y="9"/>
                    <a:pt x="2" y="9"/>
                    <a:pt x="1" y="9"/>
                  </a:cubicBezTo>
                  <a:cubicBezTo>
                    <a:pt x="1" y="9"/>
                    <a:pt x="0" y="9"/>
                    <a:pt x="0" y="8"/>
                  </a:cubicBezTo>
                  <a:cubicBezTo>
                    <a:pt x="0" y="8"/>
                    <a:pt x="1" y="7"/>
                    <a:pt x="1" y="7"/>
                  </a:cubicBezTo>
                  <a:cubicBezTo>
                    <a:pt x="2" y="7"/>
                    <a:pt x="2" y="7"/>
                    <a:pt x="2" y="7"/>
                  </a:cubicBezTo>
                  <a:cubicBezTo>
                    <a:pt x="3" y="7"/>
                    <a:pt x="4" y="7"/>
                    <a:pt x="5" y="6"/>
                  </a:cubicBezTo>
                  <a:cubicBezTo>
                    <a:pt x="5" y="5"/>
                    <a:pt x="5" y="5"/>
                    <a:pt x="5" y="5"/>
                  </a:cubicBezTo>
                  <a:cubicBezTo>
                    <a:pt x="5" y="4"/>
                    <a:pt x="6" y="3"/>
                    <a:pt x="7" y="3"/>
                  </a:cubicBezTo>
                  <a:cubicBezTo>
                    <a:pt x="8" y="3"/>
                    <a:pt x="9" y="3"/>
                    <a:pt x="10" y="4"/>
                  </a:cubicBezTo>
                  <a:cubicBezTo>
                    <a:pt x="10" y="4"/>
                    <a:pt x="11" y="4"/>
                    <a:pt x="12" y="4"/>
                  </a:cubicBezTo>
                  <a:cubicBezTo>
                    <a:pt x="16" y="3"/>
                    <a:pt x="19" y="2"/>
                    <a:pt x="23" y="2"/>
                  </a:cubicBezTo>
                  <a:cubicBezTo>
                    <a:pt x="24" y="1"/>
                    <a:pt x="25" y="1"/>
                    <a:pt x="26" y="1"/>
                  </a:cubicBezTo>
                  <a:cubicBezTo>
                    <a:pt x="27" y="0"/>
                    <a:pt x="28" y="1"/>
                    <a:pt x="28" y="2"/>
                  </a:cubicBezTo>
                  <a:cubicBezTo>
                    <a:pt x="29" y="2"/>
                    <a:pt x="29" y="4"/>
                    <a:pt x="28" y="4"/>
                  </a:cubicBezTo>
                  <a:cubicBezTo>
                    <a:pt x="28" y="5"/>
                    <a:pt x="28" y="5"/>
                    <a:pt x="27" y="5"/>
                  </a:cubicBezTo>
                  <a:close/>
                  <a:moveTo>
                    <a:pt x="13" y="7"/>
                  </a:moveTo>
                  <a:cubicBezTo>
                    <a:pt x="17" y="7"/>
                    <a:pt x="22" y="7"/>
                    <a:pt x="23" y="6"/>
                  </a:cubicBezTo>
                  <a:cubicBezTo>
                    <a:pt x="20" y="6"/>
                    <a:pt x="17" y="6"/>
                    <a:pt x="14" y="6"/>
                  </a:cubicBezTo>
                  <a:cubicBezTo>
                    <a:pt x="13" y="6"/>
                    <a:pt x="13" y="7"/>
                    <a:pt x="13" y="7"/>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grpSp>
      <p:sp>
        <p:nvSpPr>
          <p:cNvPr id="100" name="文本框 99"/>
          <p:cNvSpPr txBox="1"/>
          <p:nvPr/>
        </p:nvSpPr>
        <p:spPr>
          <a:xfrm>
            <a:off x="647700" y="1367790"/>
            <a:ext cx="10897235" cy="3138170"/>
          </a:xfrm>
          <a:prstGeom prst="rect">
            <a:avLst/>
          </a:prstGeom>
          <a:noFill/>
          <a:ln w="9525">
            <a:noFill/>
          </a:ln>
        </p:spPr>
        <p:txBody>
          <a:bodyPr wrap="square">
            <a:spAutoFit/>
          </a:bodyPr>
          <a:p>
            <a:pPr marL="200025" indent="-200025"/>
            <a:r>
              <a:rPr b="0">
                <a:latin typeface="宋体" panose="02010600030101010101" pitchFamily="2" charset="-122"/>
                <a:ea typeface="宋体" panose="02010600030101010101" pitchFamily="2" charset="-122"/>
                <a:cs typeface="宋体" panose="02010600030101010101" pitchFamily="2" charset="-122"/>
              </a:rPr>
              <a:t>[[1]范立峰，乔世全，程文彬 springboot框架程序设计 人民邮电大学出版社 2019。</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[2]西尔伯沙茨(Silberschatz.A.) . 计算机科学丛书：数据库系统概念(原书第6版)[M]. 机械工业出版社,2018,03．。</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[3]陈雄华 企业应用开发详解 电子大学出版社，2017。</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[4]李宁springboot框架 Web开发技术大全--springboot框架+Servlet清华大学出版社，2018。</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[5]聂哲 springboot框架动态WEB技术实例教程。</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[6]李绪成，闫海珍 springboot框架 Web开发教程—入门与提高篇(springboot框架+Servlet) 清华大学出版社 2017。</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[7]史胜辉，王春明，沈学华 springboot框架EE基础教程 清华大学出版社 2019 。</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[8][8] Symfon,Cakespringboot框架,Zend Bartosz Porebski,Karol Przystalski,Leszek Nowak, 付勇. springboot框架高级编程:应用[M]. 清华大学出版社,2017,02.</a:t>
            </a:r>
            <a:endParaRPr b="0">
              <a:latin typeface="宋体" panose="02010600030101010101" pitchFamily="2" charset="-122"/>
              <a:ea typeface="宋体" panose="02010600030101010101" pitchFamily="2" charset="-122"/>
              <a:cs typeface="宋体" panose="02010600030101010101" pitchFamily="2" charset="-122"/>
            </a:endParaRPr>
          </a:p>
        </p:txBody>
      </p:sp>
      <p:sp>
        <p:nvSpPr>
          <p:cNvPr id="16" name="文本框 15"/>
          <p:cNvSpPr txBox="1"/>
          <p:nvPr/>
        </p:nvSpPr>
        <p:spPr>
          <a:xfrm>
            <a:off x="1861185" y="346710"/>
            <a:ext cx="5080000" cy="768350"/>
          </a:xfrm>
          <a:prstGeom prst="rect">
            <a:avLst/>
          </a:prstGeom>
          <a:noFill/>
          <a:ln w="9525">
            <a:noFill/>
          </a:ln>
        </p:spPr>
        <p:txBody>
          <a:bodyPr wrap="square">
            <a:spAutoFit/>
          </a:bodyPr>
          <a:p>
            <a:pPr indent="0"/>
            <a:r>
              <a:rPr lang="zh-CN" sz="4400" b="0">
                <a:ea typeface="宋体" panose="02010600030101010101" pitchFamily="2" charset="-122"/>
              </a:rPr>
              <a:t>参考文献</a:t>
            </a:r>
            <a:endParaRPr lang="zh-CN" altLang="en-US" sz="44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 2"/>
          <p:cNvGrpSpPr/>
          <p:nvPr/>
        </p:nvGrpSpPr>
        <p:grpSpPr>
          <a:xfrm>
            <a:off x="-1" y="2838627"/>
            <a:ext cx="12192000" cy="980661"/>
            <a:chOff x="71436" y="2838629"/>
            <a:chExt cx="12192000" cy="980661"/>
          </a:xfrm>
        </p:grpSpPr>
        <p:sp>
          <p:nvSpPr>
            <p:cNvPr id="5" name="矩形 4"/>
            <p:cNvSpPr/>
            <p:nvPr/>
          </p:nvSpPr>
          <p:spPr bwMode="auto">
            <a:xfrm>
              <a:off x="71436" y="2838629"/>
              <a:ext cx="3833779"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sp>
          <p:nvSpPr>
            <p:cNvPr id="6" name="矩形 5"/>
            <p:cNvSpPr/>
            <p:nvPr/>
          </p:nvSpPr>
          <p:spPr bwMode="auto">
            <a:xfrm>
              <a:off x="8286783" y="2838629"/>
              <a:ext cx="3976653"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grpSp>
      <p:sp>
        <p:nvSpPr>
          <p:cNvPr id="7" name="矩形 6"/>
          <p:cNvSpPr/>
          <p:nvPr/>
        </p:nvSpPr>
        <p:spPr>
          <a:xfrm>
            <a:off x="4089182" y="2774960"/>
            <a:ext cx="3879026" cy="1107996"/>
          </a:xfrm>
          <a:prstGeom prst="rect">
            <a:avLst/>
          </a:prstGeom>
          <a:noFill/>
        </p:spPr>
        <p:txBody>
          <a:bodyPr wrap="square">
            <a:spAutoFit/>
          </a:bodyPr>
          <a:lstStyle/>
          <a:p>
            <a:pPr algn="dist"/>
            <a:r>
              <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rPr>
              <a:t>感谢聆听</a:t>
            </a:r>
            <a:endPar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58520" y="270828"/>
            <a:ext cx="5080000" cy="829945"/>
          </a:xfrm>
          <a:prstGeom prst="rect">
            <a:avLst/>
          </a:prstGeom>
          <a:noFill/>
          <a:ln w="9525">
            <a:noFill/>
          </a:ln>
        </p:spPr>
        <p:txBody>
          <a:bodyPr>
            <a:spAutoFit/>
          </a:bodyPr>
          <a:p>
            <a:pPr indent="0"/>
            <a:r>
              <a:rPr lang="zh-CN" sz="4800" b="1">
                <a:ea typeface="黑体" panose="02010609060101010101" pitchFamily="49" charset="-122"/>
              </a:rPr>
              <a:t>摘</a:t>
            </a:r>
            <a:r>
              <a:rPr lang="en-US" sz="4800" b="1">
                <a:latin typeface="黑体" panose="02010609060101010101" pitchFamily="49" charset="-122"/>
              </a:rPr>
              <a:t>  </a:t>
            </a:r>
            <a:r>
              <a:rPr lang="zh-CN" sz="4800" b="1">
                <a:ea typeface="黑体" panose="02010609060101010101" pitchFamily="49" charset="-122"/>
              </a:rPr>
              <a:t>要</a:t>
            </a:r>
            <a:endParaRPr lang="zh-CN" altLang="en-US" sz="4800"/>
          </a:p>
        </p:txBody>
      </p:sp>
      <p:sp>
        <p:nvSpPr>
          <p:cNvPr id="2" name="文本框 1"/>
          <p:cNvSpPr txBox="1"/>
          <p:nvPr/>
        </p:nvSpPr>
        <p:spPr>
          <a:xfrm>
            <a:off x="467360" y="1421130"/>
            <a:ext cx="11134725" cy="4892675"/>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随着科学技术的飞速发展，社会的方方面面、各行各业都在努力与现代的先进技术接轨，通过科技手段来提高自身的优势，体质测试数据分析及可视化设计当然也不能排除在外。体质测试数据分析及可视化设计是以实际运用为开发背景，运用软件工程原理和开发方法，采用springboot框架构建的一个管理系统。整个开发过程首先对软件系统进行需求分析，得出系统的主要功能。接着对系统进行总体设计和详细设计。总体设计主要包括系统功能设计、系统总体结构设计、系统数据结构设计和系统安全设计等；详细设计主要包括系统数据库访问的实现，主要功能模块的具体实现，模块实现关键代码等。最后对系统进行功能测试，并对测试结果进行分析总结，得出系统中存在的不足及需要改进的地方，为以后的系统维护提供了方便，同时也为今后开发类似系统提供了借鉴和帮助。这种个性化的网上体质测试数据分析及可视化设计特别注重交互协调与管理的相互配合，激发了管理人员的创造性与主动性，对体质测试数据分析及可视化设计而言非常有利。</a:t>
            </a:r>
            <a:endParaRPr sz="2400" b="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274955" y="37782"/>
            <a:ext cx="5080000" cy="829945"/>
          </a:xfrm>
          <a:prstGeom prst="rect">
            <a:avLst/>
          </a:prstGeom>
          <a:noFill/>
          <a:ln w="9525">
            <a:noFill/>
          </a:ln>
        </p:spPr>
        <p:txBody>
          <a:bodyPr>
            <a:spAutoFit/>
          </a:bodyPr>
          <a:p>
            <a:pPr indent="0"/>
            <a:r>
              <a:rPr lang="zh-CN" sz="4800" b="1">
                <a:latin typeface="Times New Roman" panose="02020603050405020304" charset="0"/>
                <a:ea typeface="黑体" panose="02010609060101010101" pitchFamily="49" charset="-122"/>
              </a:rPr>
              <a:t>背景及意义</a:t>
            </a:r>
            <a:endParaRPr lang="zh-CN" sz="4800" b="1">
              <a:latin typeface="Times New Roman" panose="02020603050405020304" charset="0"/>
              <a:ea typeface="黑体" panose="02010609060101010101" pitchFamily="49" charset="-122"/>
            </a:endParaRPr>
          </a:p>
        </p:txBody>
      </p:sp>
      <p:sp>
        <p:nvSpPr>
          <p:cNvPr id="3" name="文本框 2"/>
          <p:cNvSpPr txBox="1"/>
          <p:nvPr/>
        </p:nvSpPr>
        <p:spPr>
          <a:xfrm>
            <a:off x="274955" y="1189355"/>
            <a:ext cx="11416665" cy="3784600"/>
          </a:xfrm>
          <a:prstGeom prst="rect">
            <a:avLst/>
          </a:prstGeom>
          <a:noFill/>
          <a:ln w="9525">
            <a:noFill/>
          </a:ln>
        </p:spPr>
        <p:txBody>
          <a:bodyPr wrap="square">
            <a:spAutoFit/>
          </a:bodyPr>
          <a:p>
            <a:pPr indent="304800"/>
            <a:r>
              <a:rPr lang="zh-CN" sz="2400" b="0">
                <a:ea typeface="宋体" panose="02010600030101010101" pitchFamily="2" charset="-122"/>
              </a:rPr>
              <a:t>随着社会的快速发展，计算机的影响是全面且深入的。人们生活水平的不断提高，日常生活中人们对体质测试数据分析及可视化设计方面的要求也在不断提高，体质测试数据分析的数量更是不断增加，使得体质测试数据分析及可视化设计的开发成为必需而且紧迫的事情。体质测试数据分析及可视化设计主要是借助计算机，通过对体质测试数据分析及可视化设计所需的信息管理，增加学生的选择，同时也方便对广大体质测试数据分析及可视化设计的及时查询、修改以及对体质测试数据分析及可视化设计的及时了解。体质测试数据分析及可视化设计对学生带来了更多的便利，该系统通过和数据库管理系统软件协作来满足学生的需求。计算机技术在现代管理中的应用，使计算机成为人们应用现代技术的重要工具。能够有效的解决获取信息便捷化、全面化的问题，提高效率。</a:t>
            </a:r>
            <a:endParaRPr lang="zh-CN" sz="24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551815" y="159702"/>
            <a:ext cx="5080000" cy="829945"/>
          </a:xfrm>
          <a:prstGeom prst="rect">
            <a:avLst/>
          </a:prstGeom>
          <a:noFill/>
          <a:ln w="9525">
            <a:noFill/>
          </a:ln>
        </p:spPr>
        <p:txBody>
          <a:bodyPr wrap="square">
            <a:spAutoFit/>
          </a:bodyPr>
          <a:p>
            <a:pPr indent="0"/>
            <a:r>
              <a:rPr lang="zh-CN" sz="4800" b="1">
                <a:latin typeface="Times New Roman" panose="02020603050405020304" charset="0"/>
                <a:ea typeface="黑体" panose="02010609060101010101" pitchFamily="49" charset="-122"/>
              </a:rPr>
              <a:t>研究的内容</a:t>
            </a:r>
            <a:endParaRPr lang="zh-CN" sz="4800" b="1">
              <a:latin typeface="Times New Roman" panose="02020603050405020304" charset="0"/>
              <a:ea typeface="黑体" panose="02010609060101010101" pitchFamily="49" charset="-122"/>
            </a:endParaRPr>
          </a:p>
        </p:txBody>
      </p:sp>
      <p:sp>
        <p:nvSpPr>
          <p:cNvPr id="2" name="文本框 1"/>
          <p:cNvSpPr txBox="1"/>
          <p:nvPr/>
        </p:nvSpPr>
        <p:spPr>
          <a:xfrm>
            <a:off x="139700" y="1351915"/>
            <a:ext cx="11320145" cy="3784600"/>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目前许多人仍将传统的纸质工具作为信息管理的主要工具，而网络技术的应用只是起到辅助作用。在对网络工具的认知程度上，较为传统的office软件等仍是人们使用的主要工具，而相对全面且专业的体质测试数据分析及可视化设计的信息管理软件仍没有得到大多数人的了解或认可。本选题则旨在通过标签分类管理等方式，实现管理员：管理员：首页、个人中心、学生管理、教师管理、日常运动管理、运动分析管理、成绩信息管理、论坛管理、系统管理，学生；首页、个人中心、日常运动管理、运动分析管理、成绩信息管理、论坛管理，教师；首页、个人中心、日常运动管理、运动分析管理、成绩信息管理、系统管理，前台首页；首页、论坛信息、公告信息、个人中心、后台管理、客服功能。体质测试数据分析及可视化设计信息管理功能，从而达到对体质测试数据分析及可视化设计信息的高效管理。 </a:t>
            </a:r>
            <a:endParaRPr sz="24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Spring Boot框架</a:t>
            </a:r>
            <a:endPar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7" name="文本框 86"/>
          <p:cNvSpPr txBox="1"/>
          <p:nvPr/>
        </p:nvSpPr>
        <p:spPr>
          <a:xfrm>
            <a:off x="270510" y="999490"/>
            <a:ext cx="11641455" cy="5262245"/>
          </a:xfrm>
          <a:prstGeom prst="rect">
            <a:avLst/>
          </a:prstGeom>
          <a:noFill/>
          <a:ln>
            <a:noFill/>
          </a:ln>
        </p:spPr>
        <p:txBody>
          <a:bodyPr wrap="square">
            <a:spAutoFit/>
          </a:bodyPr>
          <a:lstStyle/>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Spring Boot是Pivotal团队的一个新框架，旨在简化新Spring应用程序的初始设置和开发。该框架使用特定的配置方法，无需开发人员定义样板配置。通过这种方式，Spring Boot旨在成为蓬勃发展的快速应用程序开发领域的领导者。</a:t>
            </a:r>
            <a:endParaRPr lang="zh-CN" altLang="en-US" sz="28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Spring Boot特点：</a:t>
            </a:r>
            <a:endParaRPr lang="zh-CN" altLang="en-US" sz="28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1、创建一个单独的Spring应用程序；</a:t>
            </a:r>
            <a:endParaRPr lang="zh-CN" altLang="en-US" sz="28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2、嵌入式Tomcat，无需部署WAR文件；</a:t>
            </a:r>
            <a:endParaRPr lang="zh-CN" altLang="en-US" sz="28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3、简化Maven配置；</a:t>
            </a:r>
            <a:endParaRPr lang="zh-CN" altLang="en-US" sz="28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4、自动配置Spring；</a:t>
            </a:r>
            <a:endParaRPr lang="zh-CN" altLang="en-US" sz="28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5、提供生产就绪功能，如指标，健康检查和外部配置；</a:t>
            </a:r>
            <a:endParaRPr lang="zh-CN" altLang="en-US" sz="28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6、绝对没有代码生成和XML的配置要求；</a:t>
            </a:r>
            <a:endParaRPr lang="zh-CN" altLang="en-US" sz="28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  </a:t>
            </a:r>
            <a:endParaRPr lang="zh-CN" altLang="en-US" sz="28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系统结构</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2147482509" name="对象 -2147482510"/>
          <p:cNvGraphicFramePr/>
          <p:nvPr/>
        </p:nvGraphicFramePr>
        <p:xfrm>
          <a:off x="3361055" y="904240"/>
          <a:ext cx="8442960" cy="5801995"/>
        </p:xfrm>
        <a:graphic>
          <a:graphicData uri="http://schemas.openxmlformats.org/presentationml/2006/ole">
            <mc:AlternateContent xmlns:mc="http://schemas.openxmlformats.org/markup-compatibility/2006">
              <mc:Choice xmlns:v="urn:schemas-microsoft-com:vml" Requires="v">
                <p:oleObj spid="_x0000_s3" name="" r:id="rId1" imgW="35521900" imgH="14719300" progId="Visio.Drawing.15">
                  <p:embed/>
                </p:oleObj>
              </mc:Choice>
              <mc:Fallback>
                <p:oleObj name="" r:id="rId1" imgW="35521900" imgH="14719300" progId="Visio.Drawing.15">
                  <p:embed/>
                  <p:pic>
                    <p:nvPicPr>
                      <p:cNvPr id="0" name="图片 2"/>
                      <p:cNvPicPr/>
                      <p:nvPr/>
                    </p:nvPicPr>
                    <p:blipFill>
                      <a:blip r:embed="rId2"/>
                      <a:stretch>
                        <a:fillRect/>
                      </a:stretch>
                    </p:blipFill>
                    <p:spPr>
                      <a:xfrm>
                        <a:off x="3361055" y="904240"/>
                        <a:ext cx="8442960" cy="5801995"/>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成绩信息图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2147482506" name="对象 -2147482507"/>
          <p:cNvGraphicFramePr>
            <a:graphicFrameLocks noChangeAspect="1"/>
          </p:cNvGraphicFramePr>
          <p:nvPr/>
        </p:nvGraphicFramePr>
        <p:xfrm>
          <a:off x="4262755" y="1296670"/>
          <a:ext cx="7521575" cy="5026660"/>
        </p:xfrm>
        <a:graphic>
          <a:graphicData uri="http://schemas.openxmlformats.org/presentationml/2006/ole">
            <mc:AlternateContent xmlns:mc="http://schemas.openxmlformats.org/markup-compatibility/2006">
              <mc:Choice xmlns:v="urn:schemas-microsoft-com:vml" Requires="v">
                <p:oleObj spid="_x0000_s3" name="" r:id="rId1" imgW="5499100" imgH="3759200" progId="Visio.Drawing.11">
                  <p:embed/>
                </p:oleObj>
              </mc:Choice>
              <mc:Fallback>
                <p:oleObj name="" r:id="rId1" imgW="5499100" imgH="3759200" progId="Visio.Drawing.11">
                  <p:embed/>
                  <p:pic>
                    <p:nvPicPr>
                      <p:cNvPr id="0" name="图片 2"/>
                      <p:cNvPicPr/>
                      <p:nvPr/>
                    </p:nvPicPr>
                    <p:blipFill>
                      <a:blip r:embed="rId2"/>
                      <a:stretch>
                        <a:fillRect/>
                      </a:stretch>
                    </p:blipFill>
                    <p:spPr>
                      <a:xfrm>
                        <a:off x="4262755" y="1296670"/>
                        <a:ext cx="7521575" cy="5026660"/>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管理员登录模块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147482505" name="图片 -2147482506"/>
          <p:cNvPicPr>
            <a:picLocks noChangeAspect="1"/>
          </p:cNvPicPr>
          <p:nvPr>
            <p:custDataLst>
              <p:tags r:id="rId1"/>
            </p:custDataLst>
          </p:nvPr>
        </p:nvPicPr>
        <p:blipFill>
          <a:blip r:embed="rId2"/>
          <a:stretch>
            <a:fillRect/>
          </a:stretch>
        </p:blipFill>
        <p:spPr>
          <a:xfrm>
            <a:off x="217805" y="1072515"/>
            <a:ext cx="11682095" cy="5785485"/>
          </a:xfrm>
          <a:prstGeom prst="rect">
            <a:avLst/>
          </a:prstGeom>
          <a:noFill/>
          <a:ln w="9525">
            <a:noFill/>
          </a:ln>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学生功能模块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147482497" name="图片 -2147482498"/>
          <p:cNvPicPr>
            <a:picLocks noChangeAspect="1"/>
          </p:cNvPicPr>
          <p:nvPr/>
        </p:nvPicPr>
        <p:blipFill>
          <a:blip r:embed="rId1"/>
          <a:stretch>
            <a:fillRect/>
          </a:stretch>
        </p:blipFill>
        <p:spPr>
          <a:xfrm>
            <a:off x="187960" y="1134745"/>
            <a:ext cx="11577320" cy="5439410"/>
          </a:xfrm>
          <a:prstGeom prst="rect">
            <a:avLst/>
          </a:prstGeom>
          <a:noFill/>
          <a:ln w="9525">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tags/tag1.xml><?xml version="1.0" encoding="utf-8"?>
<p:tagLst xmlns:p="http://schemas.openxmlformats.org/presentationml/2006/main">
  <p:tag name="KSO_WM_TEMPLATE_CATEGORY" val="custom"/>
  <p:tag name="KSO_WM_TEMPLATE_INDEX" val="160036"/>
</p:tagLst>
</file>

<file path=ppt/tags/tag10.xml><?xml version="1.0" encoding="utf-8"?>
<p:tagLst xmlns:p="http://schemas.openxmlformats.org/presentationml/2006/main">
  <p:tag name="KSO_WM_TEMPLATE_CATEGORY" val="custom"/>
  <p:tag name="KSO_WM_TEMPLATE_INDEX" val="160036"/>
</p:tagLst>
</file>

<file path=ppt/tags/tag11.xml><?xml version="1.0" encoding="utf-8"?>
<p:tagLst xmlns:p="http://schemas.openxmlformats.org/presentationml/2006/main">
  <p:tag name="KSO_WM_TEMPLATE_CATEGORY" val="custom"/>
  <p:tag name="KSO_WM_TEMPLATE_INDEX" val="160036"/>
</p:tagLst>
</file>

<file path=ppt/tags/tag12.xml><?xml version="1.0" encoding="utf-8"?>
<p:tagLst xmlns:p="http://schemas.openxmlformats.org/presentationml/2006/main">
  <p:tag name="KSO_WM_TEMPLATE_CATEGORY" val="custom"/>
  <p:tag name="KSO_WM_TEMPLATE_INDEX" val="160036"/>
</p:tagLst>
</file>

<file path=ppt/tags/tag13.xml><?xml version="1.0" encoding="utf-8"?>
<p:tagLst xmlns:p="http://schemas.openxmlformats.org/presentationml/2006/main">
  <p:tag name="KSO_WM_TEMPLATE_CATEGORY" val="custom"/>
  <p:tag name="KSO_WM_TEMPLATE_INDEX" val="160036"/>
</p:tagLst>
</file>

<file path=ppt/tags/tag14.xml><?xml version="1.0" encoding="utf-8"?>
<p:tagLst xmlns:p="http://schemas.openxmlformats.org/presentationml/2006/main">
  <p:tag name="ISPRING_PRESENTATION_TITLE" val="红色简约教师节PPT模板"/>
</p:tagLst>
</file>

<file path=ppt/tags/tag2.xml><?xml version="1.0" encoding="utf-8"?>
<p:tagLst xmlns:p="http://schemas.openxmlformats.org/presentationml/2006/main">
  <p:tag name="KSO_WM_TEMPLATE_CATEGORY" val="custom"/>
  <p:tag name="KSO_WM_TEMPLATE_INDEX" val="160036"/>
</p:tagLst>
</file>

<file path=ppt/tags/tag3.xml><?xml version="1.0" encoding="utf-8"?>
<p:tagLst xmlns:p="http://schemas.openxmlformats.org/presentationml/2006/main">
  <p:tag name="KSO_WM_TEMPLATE_CATEGORY" val="custom"/>
  <p:tag name="KSO_WM_TEMPLATE_INDEX" val="160036"/>
</p:tagLst>
</file>

<file path=ppt/tags/tag4.xml><?xml version="1.0" encoding="utf-8"?>
<p:tagLst xmlns:p="http://schemas.openxmlformats.org/presentationml/2006/main">
  <p:tag name="KSO_WM_TEMPLATE_CATEGORY" val="custom"/>
  <p:tag name="KSO_WM_TEMPLATE_INDEX" val="160036"/>
</p:tagLst>
</file>

<file path=ppt/tags/tag5.xml><?xml version="1.0" encoding="utf-8"?>
<p:tagLst xmlns:p="http://schemas.openxmlformats.org/presentationml/2006/main">
  <p:tag name="KSO_WM_TEMPLATE_CATEGORY" val="custom"/>
  <p:tag name="KSO_WM_TEMPLATE_INDEX" val="160036"/>
</p:tagLst>
</file>

<file path=ppt/tags/tag6.xml><?xml version="1.0" encoding="utf-8"?>
<p:tagLst xmlns:p="http://schemas.openxmlformats.org/presentationml/2006/main">
  <p:tag name="KSO_WM_TEMPLATE_CATEGORY" val="custom"/>
  <p:tag name="KSO_WM_TEMPLATE_INDEX" val="160036"/>
</p:tagLst>
</file>

<file path=ppt/tags/tag7.xml><?xml version="1.0" encoding="utf-8"?>
<p:tagLst xmlns:p="http://schemas.openxmlformats.org/presentationml/2006/main">
  <p:tag name="KSO_WM_UNIT_PLACING_PICTURE_USER_VIEWPORT" val="{&quot;height&quot;:4037,&quot;width&quot;:8493}"/>
</p:tagLst>
</file>

<file path=ppt/tags/tag8.xml><?xml version="1.0" encoding="utf-8"?>
<p:tagLst xmlns:p="http://schemas.openxmlformats.org/presentationml/2006/main">
  <p:tag name="KSO_WM_TEMPLATE_CATEGORY" val="custom"/>
  <p:tag name="KSO_WM_TEMPLATE_INDEX" val="160036"/>
</p:tagLst>
</file>

<file path=ppt/tags/tag9.xml><?xml version="1.0" encoding="utf-8"?>
<p:tagLst xmlns:p="http://schemas.openxmlformats.org/presentationml/2006/main">
  <p:tag name="KSO_WM_TEMPLATE_CATEGORY" val="custom"/>
  <p:tag name="KSO_WM_TEMPLATE_INDEX" val="160036"/>
</p:tagLst>
</file>

<file path=ppt/theme/theme1.xml><?xml version="1.0" encoding="utf-8"?>
<a:theme xmlns:a="http://schemas.openxmlformats.org/drawingml/2006/main" name="1_默认设计模板">
  <a:themeElements>
    <a:clrScheme name="PPT36">
      <a:dk1>
        <a:srgbClr val="000000"/>
      </a:dk1>
      <a:lt1>
        <a:srgbClr val="FFFFFF"/>
      </a:lt1>
      <a:dk2>
        <a:srgbClr val="000000"/>
      </a:dk2>
      <a:lt2>
        <a:srgbClr val="808080"/>
      </a:lt2>
      <a:accent1>
        <a:srgbClr val="FB262C"/>
      </a:accent1>
      <a:accent2>
        <a:srgbClr val="00BAF7"/>
      </a:accent2>
      <a:accent3>
        <a:srgbClr val="921519"/>
      </a:accent3>
      <a:accent4>
        <a:srgbClr val="F96D00"/>
      </a:accent4>
      <a:accent5>
        <a:srgbClr val="E4ECF8"/>
      </a:accent5>
      <a:accent6>
        <a:srgbClr val="2D2D8A"/>
      </a:accent6>
      <a:hlink>
        <a:srgbClr val="009999"/>
      </a:hlink>
      <a:folHlink>
        <a:srgbClr val="99CC0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2905</Words>
  <Application>WPS 演示</Application>
  <PresentationFormat>宽屏</PresentationFormat>
  <Paragraphs>62</Paragraphs>
  <Slides>14</Slides>
  <Notes>25</Notes>
  <HiddenSlides>0</HiddenSlides>
  <MMClips>1</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14</vt:i4>
      </vt:variant>
    </vt:vector>
  </HeadingPairs>
  <TitlesOfParts>
    <vt:vector size="26" baseType="lpstr">
      <vt:lpstr>Arial</vt:lpstr>
      <vt:lpstr>宋体</vt:lpstr>
      <vt:lpstr>Wingdings</vt:lpstr>
      <vt:lpstr>黑体</vt:lpstr>
      <vt:lpstr>Times New Roman</vt:lpstr>
      <vt:lpstr>方正综艺简体</vt:lpstr>
      <vt:lpstr>微软雅黑</vt:lpstr>
      <vt:lpstr>Arial Unicode MS</vt:lpstr>
      <vt:lpstr>Calibri</vt:lpstr>
      <vt:lpstr>1_默认设计模板</vt:lpstr>
      <vt:lpstr>Visio.Drawing.15</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真诚勇恒</cp:lastModifiedBy>
  <cp:revision>12</cp:revision>
  <dcterms:created xsi:type="dcterms:W3CDTF">2019-12-24T00:15:00Z</dcterms:created>
  <dcterms:modified xsi:type="dcterms:W3CDTF">2021-01-08T04:09:03Z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